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B1B6D-8496-47A0-869F-824D91739C06}" type="datetimeFigureOut">
              <a:rPr lang="en-US" smtClean="0"/>
              <a:t>3/4/2015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13749-EF5C-46EE-8DDF-7554088AD19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2632716" y="1170505"/>
            <a:ext cx="4856992" cy="2745194"/>
            <a:chOff x="2632716" y="1170505"/>
            <a:chExt cx="4856992" cy="2745194"/>
          </a:xfrm>
        </p:grpSpPr>
        <p:grpSp>
          <p:nvGrpSpPr>
            <p:cNvPr id="18" name="Group 17"/>
            <p:cNvGrpSpPr/>
            <p:nvPr/>
          </p:nvGrpSpPr>
          <p:grpSpPr>
            <a:xfrm>
              <a:off x="2632716" y="1170505"/>
              <a:ext cx="4856992" cy="1189722"/>
              <a:chOff x="2632716" y="1170505"/>
              <a:chExt cx="4856992" cy="1189722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632716" y="1254781"/>
                <a:ext cx="657684" cy="1021217"/>
              </a:xfrm>
              <a:custGeom>
                <a:avLst/>
                <a:gdLst/>
                <a:ahLst/>
                <a:cxnLst/>
                <a:rect l="0" t="0" r="0" b="0"/>
                <a:pathLst>
                  <a:path w="657684" h="1021217">
                    <a:moveTo>
                      <a:pt x="84228" y="21009"/>
                    </a:moveTo>
                    <a:lnTo>
                      <a:pt x="93030" y="23809"/>
                    </a:lnTo>
                    <a:lnTo>
                      <a:pt x="101376" y="25311"/>
                    </a:lnTo>
                    <a:lnTo>
                      <a:pt x="110079" y="25622"/>
                    </a:lnTo>
                    <a:lnTo>
                      <a:pt x="119373" y="25115"/>
                    </a:lnTo>
                    <a:lnTo>
                      <a:pt x="129516" y="24296"/>
                    </a:lnTo>
                    <a:lnTo>
                      <a:pt x="140566" y="23480"/>
                    </a:lnTo>
                    <a:lnTo>
                      <a:pt x="152578" y="22796"/>
                    </a:lnTo>
                    <a:lnTo>
                      <a:pt x="165697" y="22270"/>
                    </a:lnTo>
                    <a:lnTo>
                      <a:pt x="179897" y="21879"/>
                    </a:lnTo>
                    <a:lnTo>
                      <a:pt x="195178" y="21432"/>
                    </a:lnTo>
                    <a:lnTo>
                      <a:pt x="211645" y="20592"/>
                    </a:lnTo>
                    <a:lnTo>
                      <a:pt x="229243" y="19211"/>
                    </a:lnTo>
                    <a:lnTo>
                      <a:pt x="247788" y="17468"/>
                    </a:lnTo>
                    <a:lnTo>
                      <a:pt x="267068" y="15759"/>
                    </a:lnTo>
                    <a:lnTo>
                      <a:pt x="286876" y="14310"/>
                    </a:lnTo>
                    <a:lnTo>
                      <a:pt x="306565" y="13017"/>
                    </a:lnTo>
                    <a:lnTo>
                      <a:pt x="325099" y="11542"/>
                    </a:lnTo>
                    <a:lnTo>
                      <a:pt x="342019" y="9703"/>
                    </a:lnTo>
                    <a:lnTo>
                      <a:pt x="357853" y="7637"/>
                    </a:lnTo>
                    <a:lnTo>
                      <a:pt x="373788" y="5704"/>
                    </a:lnTo>
                    <a:lnTo>
                      <a:pt x="390522" y="4106"/>
                    </a:lnTo>
                    <a:lnTo>
                      <a:pt x="408394" y="2881"/>
                    </a:lnTo>
                    <a:lnTo>
                      <a:pt x="427622" y="1984"/>
                    </a:lnTo>
                    <a:lnTo>
                      <a:pt x="448158" y="1346"/>
                    </a:lnTo>
                    <a:lnTo>
                      <a:pt x="469629" y="900"/>
                    </a:lnTo>
                    <a:lnTo>
                      <a:pt x="491479" y="594"/>
                    </a:lnTo>
                    <a:lnTo>
                      <a:pt x="513346" y="384"/>
                    </a:lnTo>
                    <a:lnTo>
                      <a:pt x="534754" y="243"/>
                    </a:lnTo>
                    <a:lnTo>
                      <a:pt x="555055" y="147"/>
                    </a:lnTo>
                    <a:lnTo>
                      <a:pt x="574003" y="83"/>
                    </a:lnTo>
                    <a:lnTo>
                      <a:pt x="591693" y="39"/>
                    </a:lnTo>
                    <a:lnTo>
                      <a:pt x="608355" y="10"/>
                    </a:lnTo>
                    <a:lnTo>
                      <a:pt x="624210" y="0"/>
                    </a:lnTo>
                    <a:lnTo>
                      <a:pt x="638485" y="352"/>
                    </a:lnTo>
                    <a:lnTo>
                      <a:pt x="649411" y="2345"/>
                    </a:lnTo>
                    <a:lnTo>
                      <a:pt x="655860" y="6652"/>
                    </a:lnTo>
                    <a:lnTo>
                      <a:pt x="657683" y="12444"/>
                    </a:lnTo>
                    <a:lnTo>
                      <a:pt x="655770" y="19356"/>
                    </a:lnTo>
                    <a:lnTo>
                      <a:pt x="651307" y="27036"/>
                    </a:lnTo>
                    <a:lnTo>
                      <a:pt x="645421" y="34991"/>
                    </a:lnTo>
                    <a:lnTo>
                      <a:pt x="638837" y="42911"/>
                    </a:lnTo>
                    <a:lnTo>
                      <a:pt x="631772" y="50674"/>
                    </a:lnTo>
                    <a:lnTo>
                      <a:pt x="624106" y="58262"/>
                    </a:lnTo>
                    <a:lnTo>
                      <a:pt x="615794" y="65696"/>
                    </a:lnTo>
                    <a:lnTo>
                      <a:pt x="606902" y="73010"/>
                    </a:lnTo>
                    <a:lnTo>
                      <a:pt x="597545" y="80234"/>
                    </a:lnTo>
                    <a:lnTo>
                      <a:pt x="587842" y="87399"/>
                    </a:lnTo>
                    <a:lnTo>
                      <a:pt x="578054" y="94687"/>
                    </a:lnTo>
                    <a:lnTo>
                      <a:pt x="568561" y="102420"/>
                    </a:lnTo>
                    <a:lnTo>
                      <a:pt x="559540" y="110736"/>
                    </a:lnTo>
                    <a:lnTo>
                      <a:pt x="550669" y="119610"/>
                    </a:lnTo>
                    <a:lnTo>
                      <a:pt x="541261" y="128945"/>
                    </a:lnTo>
                    <a:lnTo>
                      <a:pt x="530967" y="138638"/>
                    </a:lnTo>
                    <a:lnTo>
                      <a:pt x="519932" y="148757"/>
                    </a:lnTo>
                    <a:lnTo>
                      <a:pt x="508599" y="159535"/>
                    </a:lnTo>
                    <a:lnTo>
                      <a:pt x="497270" y="171045"/>
                    </a:lnTo>
                    <a:lnTo>
                      <a:pt x="486070" y="183216"/>
                    </a:lnTo>
                    <a:lnTo>
                      <a:pt x="475024" y="195917"/>
                    </a:lnTo>
                    <a:lnTo>
                      <a:pt x="464115" y="209019"/>
                    </a:lnTo>
                    <a:lnTo>
                      <a:pt x="453316" y="222410"/>
                    </a:lnTo>
                    <a:lnTo>
                      <a:pt x="442599" y="236005"/>
                    </a:lnTo>
                    <a:lnTo>
                      <a:pt x="431936" y="249748"/>
                    </a:lnTo>
                    <a:lnTo>
                      <a:pt x="421146" y="263756"/>
                    </a:lnTo>
                    <a:lnTo>
                      <a:pt x="409909" y="278305"/>
                    </a:lnTo>
                    <a:lnTo>
                      <a:pt x="398091" y="293505"/>
                    </a:lnTo>
                    <a:lnTo>
                      <a:pt x="385883" y="309307"/>
                    </a:lnTo>
                    <a:lnTo>
                      <a:pt x="373688" y="325600"/>
                    </a:lnTo>
                    <a:lnTo>
                      <a:pt x="361740" y="342262"/>
                    </a:lnTo>
                    <a:lnTo>
                      <a:pt x="349937" y="359027"/>
                    </a:lnTo>
                    <a:lnTo>
                      <a:pt x="337947" y="375509"/>
                    </a:lnTo>
                    <a:lnTo>
                      <a:pt x="325588" y="391529"/>
                    </a:lnTo>
                    <a:lnTo>
                      <a:pt x="313000" y="407405"/>
                    </a:lnTo>
                    <a:lnTo>
                      <a:pt x="300542" y="423823"/>
                    </a:lnTo>
                    <a:lnTo>
                      <a:pt x="288418" y="441130"/>
                    </a:lnTo>
                    <a:lnTo>
                      <a:pt x="276666" y="459179"/>
                    </a:lnTo>
                    <a:lnTo>
                      <a:pt x="265242" y="477528"/>
                    </a:lnTo>
                    <a:lnTo>
                      <a:pt x="254071" y="495874"/>
                    </a:lnTo>
                    <a:lnTo>
                      <a:pt x="242925" y="514093"/>
                    </a:lnTo>
                    <a:lnTo>
                      <a:pt x="231442" y="532157"/>
                    </a:lnTo>
                    <a:lnTo>
                      <a:pt x="219461" y="550084"/>
                    </a:lnTo>
                    <a:lnTo>
                      <a:pt x="207311" y="567901"/>
                    </a:lnTo>
                    <a:lnTo>
                      <a:pt x="195687" y="585637"/>
                    </a:lnTo>
                    <a:lnTo>
                      <a:pt x="184940" y="603319"/>
                    </a:lnTo>
                    <a:lnTo>
                      <a:pt x="174928" y="621128"/>
                    </a:lnTo>
                    <a:lnTo>
                      <a:pt x="165211" y="639384"/>
                    </a:lnTo>
                    <a:lnTo>
                      <a:pt x="155492" y="658216"/>
                    </a:lnTo>
                    <a:lnTo>
                      <a:pt x="145812" y="677270"/>
                    </a:lnTo>
                    <a:lnTo>
                      <a:pt x="136451" y="695836"/>
                    </a:lnTo>
                    <a:lnTo>
                      <a:pt x="127557" y="713550"/>
                    </a:lnTo>
                    <a:lnTo>
                      <a:pt x="119125" y="730546"/>
                    </a:lnTo>
                    <a:lnTo>
                      <a:pt x="111083" y="747258"/>
                    </a:lnTo>
                    <a:lnTo>
                      <a:pt x="103341" y="763980"/>
                    </a:lnTo>
                    <a:lnTo>
                      <a:pt x="95819" y="780670"/>
                    </a:lnTo>
                    <a:lnTo>
                      <a:pt x="88456" y="797042"/>
                    </a:lnTo>
                    <a:lnTo>
                      <a:pt x="81202" y="812950"/>
                    </a:lnTo>
                    <a:lnTo>
                      <a:pt x="74024" y="828398"/>
                    </a:lnTo>
                    <a:lnTo>
                      <a:pt x="66898" y="843457"/>
                    </a:lnTo>
                    <a:lnTo>
                      <a:pt x="59812" y="858213"/>
                    </a:lnTo>
                    <a:lnTo>
                      <a:pt x="52917" y="872579"/>
                    </a:lnTo>
                    <a:lnTo>
                      <a:pt x="46515" y="886313"/>
                    </a:lnTo>
                    <a:lnTo>
                      <a:pt x="40727" y="899332"/>
                    </a:lnTo>
                    <a:lnTo>
                      <a:pt x="35519" y="911703"/>
                    </a:lnTo>
                    <a:lnTo>
                      <a:pt x="30787" y="923551"/>
                    </a:lnTo>
                    <a:lnTo>
                      <a:pt x="26417" y="935010"/>
                    </a:lnTo>
                    <a:lnTo>
                      <a:pt x="22313" y="946350"/>
                    </a:lnTo>
                    <a:lnTo>
                      <a:pt x="18395" y="957964"/>
                    </a:lnTo>
                    <a:lnTo>
                      <a:pt x="14613" y="970025"/>
                    </a:lnTo>
                    <a:lnTo>
                      <a:pt x="11076" y="981934"/>
                    </a:lnTo>
                    <a:lnTo>
                      <a:pt x="7705" y="993592"/>
                    </a:lnTo>
                    <a:lnTo>
                      <a:pt x="4200" y="1006028"/>
                    </a:lnTo>
                    <a:lnTo>
                      <a:pt x="0" y="1021216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2990685" y="2170712"/>
                <a:ext cx="10530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1587">
                    <a:moveTo>
                      <a:pt x="10529" y="0"/>
                    </a:moveTo>
                    <a:lnTo>
                      <a:pt x="7409" y="9359"/>
                    </a:lnTo>
                    <a:lnTo>
                      <a:pt x="4939" y="16768"/>
                    </a:lnTo>
                    <a:lnTo>
                      <a:pt x="0" y="31586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414362" y="1315773"/>
                <a:ext cx="587060" cy="950009"/>
              </a:xfrm>
              <a:custGeom>
                <a:avLst/>
                <a:gdLst/>
                <a:ahLst/>
                <a:cxnLst/>
                <a:rect l="0" t="0" r="0" b="0"/>
                <a:pathLst>
                  <a:path w="587060" h="950009">
                    <a:moveTo>
                      <a:pt x="113276" y="75831"/>
                    </a:moveTo>
                    <a:lnTo>
                      <a:pt x="107409" y="84699"/>
                    </a:lnTo>
                    <a:lnTo>
                      <a:pt x="101844" y="93686"/>
                    </a:lnTo>
                    <a:lnTo>
                      <a:pt x="96050" y="103676"/>
                    </a:lnTo>
                    <a:lnTo>
                      <a:pt x="90142" y="114484"/>
                    </a:lnTo>
                    <a:lnTo>
                      <a:pt x="84460" y="125647"/>
                    </a:lnTo>
                    <a:lnTo>
                      <a:pt x="79181" y="136862"/>
                    </a:lnTo>
                    <a:lnTo>
                      <a:pt x="74158" y="148319"/>
                    </a:lnTo>
                    <a:lnTo>
                      <a:pt x="69023" y="160601"/>
                    </a:lnTo>
                    <a:lnTo>
                      <a:pt x="63573" y="173964"/>
                    </a:lnTo>
                    <a:lnTo>
                      <a:pt x="57929" y="188039"/>
                    </a:lnTo>
                    <a:lnTo>
                      <a:pt x="52441" y="202033"/>
                    </a:lnTo>
                    <a:lnTo>
                      <a:pt x="47298" y="215488"/>
                    </a:lnTo>
                    <a:lnTo>
                      <a:pt x="42370" y="228455"/>
                    </a:lnTo>
                    <a:lnTo>
                      <a:pt x="37301" y="241302"/>
                    </a:lnTo>
                    <a:lnTo>
                      <a:pt x="31891" y="254272"/>
                    </a:lnTo>
                    <a:lnTo>
                      <a:pt x="26104" y="267288"/>
                    </a:lnTo>
                    <a:lnTo>
                      <a:pt x="19988" y="280040"/>
                    </a:lnTo>
                    <a:lnTo>
                      <a:pt x="13621" y="292296"/>
                    </a:lnTo>
                    <a:lnTo>
                      <a:pt x="7493" y="301650"/>
                    </a:lnTo>
                    <a:lnTo>
                      <a:pt x="2905" y="305029"/>
                    </a:lnTo>
                    <a:lnTo>
                      <a:pt x="740" y="303306"/>
                    </a:lnTo>
                    <a:lnTo>
                      <a:pt x="567" y="298205"/>
                    </a:lnTo>
                    <a:lnTo>
                      <a:pt x="1731" y="290693"/>
                    </a:lnTo>
                    <a:lnTo>
                      <a:pt x="3744" y="280970"/>
                    </a:lnTo>
                    <a:lnTo>
                      <a:pt x="6292" y="269261"/>
                    </a:lnTo>
                    <a:lnTo>
                      <a:pt x="9180" y="255759"/>
                    </a:lnTo>
                    <a:lnTo>
                      <a:pt x="12284" y="240539"/>
                    </a:lnTo>
                    <a:lnTo>
                      <a:pt x="15537" y="223808"/>
                    </a:lnTo>
                    <a:lnTo>
                      <a:pt x="19217" y="206024"/>
                    </a:lnTo>
                    <a:lnTo>
                      <a:pt x="23908" y="187793"/>
                    </a:lnTo>
                    <a:lnTo>
                      <a:pt x="29847" y="169495"/>
                    </a:lnTo>
                    <a:lnTo>
                      <a:pt x="36958" y="151294"/>
                    </a:lnTo>
                    <a:lnTo>
                      <a:pt x="45027" y="133234"/>
                    </a:lnTo>
                    <a:lnTo>
                      <a:pt x="53826" y="115316"/>
                    </a:lnTo>
                    <a:lnTo>
                      <a:pt x="63157" y="97842"/>
                    </a:lnTo>
                    <a:lnTo>
                      <a:pt x="72866" y="81400"/>
                    </a:lnTo>
                    <a:lnTo>
                      <a:pt x="82841" y="66232"/>
                    </a:lnTo>
                    <a:lnTo>
                      <a:pt x="93166" y="52418"/>
                    </a:lnTo>
                    <a:lnTo>
                      <a:pt x="104089" y="40051"/>
                    </a:lnTo>
                    <a:lnTo>
                      <a:pt x="115700" y="29037"/>
                    </a:lnTo>
                    <a:lnTo>
                      <a:pt x="127940" y="19469"/>
                    </a:lnTo>
                    <a:lnTo>
                      <a:pt x="140688" y="11705"/>
                    </a:lnTo>
                    <a:lnTo>
                      <a:pt x="153817" y="5785"/>
                    </a:lnTo>
                    <a:lnTo>
                      <a:pt x="167057" y="1790"/>
                    </a:lnTo>
                    <a:lnTo>
                      <a:pt x="180019" y="0"/>
                    </a:lnTo>
                    <a:lnTo>
                      <a:pt x="192517" y="356"/>
                    </a:lnTo>
                    <a:lnTo>
                      <a:pt x="204707" y="2696"/>
                    </a:lnTo>
                    <a:lnTo>
                      <a:pt x="216964" y="6924"/>
                    </a:lnTo>
                    <a:lnTo>
                      <a:pt x="229496" y="12803"/>
                    </a:lnTo>
                    <a:lnTo>
                      <a:pt x="241864" y="20001"/>
                    </a:lnTo>
                    <a:lnTo>
                      <a:pt x="253109" y="28195"/>
                    </a:lnTo>
                    <a:lnTo>
                      <a:pt x="262787" y="37110"/>
                    </a:lnTo>
                    <a:lnTo>
                      <a:pt x="271099" y="46535"/>
                    </a:lnTo>
                    <a:lnTo>
                      <a:pt x="278604" y="56313"/>
                    </a:lnTo>
                    <a:lnTo>
                      <a:pt x="285723" y="66335"/>
                    </a:lnTo>
                    <a:lnTo>
                      <a:pt x="292524" y="76523"/>
                    </a:lnTo>
                    <a:lnTo>
                      <a:pt x="298805" y="86822"/>
                    </a:lnTo>
                    <a:lnTo>
                      <a:pt x="304487" y="97197"/>
                    </a:lnTo>
                    <a:lnTo>
                      <a:pt x="309780" y="107623"/>
                    </a:lnTo>
                    <a:lnTo>
                      <a:pt x="315095" y="118082"/>
                    </a:lnTo>
                    <a:lnTo>
                      <a:pt x="320665" y="128574"/>
                    </a:lnTo>
                    <a:lnTo>
                      <a:pt x="326389" y="139418"/>
                    </a:lnTo>
                    <a:lnTo>
                      <a:pt x="331932" y="151223"/>
                    </a:lnTo>
                    <a:lnTo>
                      <a:pt x="337102" y="164239"/>
                    </a:lnTo>
                    <a:lnTo>
                      <a:pt x="341707" y="178237"/>
                    </a:lnTo>
                    <a:lnTo>
                      <a:pt x="345496" y="192704"/>
                    </a:lnTo>
                    <a:lnTo>
                      <a:pt x="348415" y="207287"/>
                    </a:lnTo>
                    <a:lnTo>
                      <a:pt x="350730" y="221824"/>
                    </a:lnTo>
                    <a:lnTo>
                      <a:pt x="352907" y="236263"/>
                    </a:lnTo>
                    <a:lnTo>
                      <a:pt x="355224" y="250603"/>
                    </a:lnTo>
                    <a:lnTo>
                      <a:pt x="357613" y="264859"/>
                    </a:lnTo>
                    <a:lnTo>
                      <a:pt x="359765" y="279050"/>
                    </a:lnTo>
                    <a:lnTo>
                      <a:pt x="361509" y="293199"/>
                    </a:lnTo>
                    <a:lnTo>
                      <a:pt x="362833" y="307483"/>
                    </a:lnTo>
                    <a:lnTo>
                      <a:pt x="363796" y="322219"/>
                    </a:lnTo>
                    <a:lnTo>
                      <a:pt x="364478" y="337540"/>
                    </a:lnTo>
                    <a:lnTo>
                      <a:pt x="364953" y="353253"/>
                    </a:lnTo>
                    <a:lnTo>
                      <a:pt x="365279" y="368954"/>
                    </a:lnTo>
                    <a:lnTo>
                      <a:pt x="365497" y="384405"/>
                    </a:lnTo>
                    <a:lnTo>
                      <a:pt x="365475" y="399543"/>
                    </a:lnTo>
                    <a:lnTo>
                      <a:pt x="364928" y="414393"/>
                    </a:lnTo>
                    <a:lnTo>
                      <a:pt x="363743" y="429017"/>
                    </a:lnTo>
                    <a:lnTo>
                      <a:pt x="361964" y="443635"/>
                    </a:lnTo>
                    <a:lnTo>
                      <a:pt x="359697" y="458602"/>
                    </a:lnTo>
                    <a:lnTo>
                      <a:pt x="357062" y="474080"/>
                    </a:lnTo>
                    <a:lnTo>
                      <a:pt x="354157" y="489902"/>
                    </a:lnTo>
                    <a:lnTo>
                      <a:pt x="351062" y="505676"/>
                    </a:lnTo>
                    <a:lnTo>
                      <a:pt x="347838" y="521181"/>
                    </a:lnTo>
                    <a:lnTo>
                      <a:pt x="344692" y="536524"/>
                    </a:lnTo>
                    <a:lnTo>
                      <a:pt x="341959" y="552045"/>
                    </a:lnTo>
                    <a:lnTo>
                      <a:pt x="339785" y="567927"/>
                    </a:lnTo>
                    <a:lnTo>
                      <a:pt x="337986" y="584035"/>
                    </a:lnTo>
                    <a:lnTo>
                      <a:pt x="336163" y="600008"/>
                    </a:lnTo>
                    <a:lnTo>
                      <a:pt x="334077" y="615646"/>
                    </a:lnTo>
                    <a:lnTo>
                      <a:pt x="331505" y="630910"/>
                    </a:lnTo>
                    <a:lnTo>
                      <a:pt x="328167" y="645846"/>
                    </a:lnTo>
                    <a:lnTo>
                      <a:pt x="323995" y="660523"/>
                    </a:lnTo>
                    <a:lnTo>
                      <a:pt x="319242" y="675006"/>
                    </a:lnTo>
                    <a:lnTo>
                      <a:pt x="314368" y="689351"/>
                    </a:lnTo>
                    <a:lnTo>
                      <a:pt x="309649" y="703598"/>
                    </a:lnTo>
                    <a:lnTo>
                      <a:pt x="305178" y="717778"/>
                    </a:lnTo>
                    <a:lnTo>
                      <a:pt x="300949" y="731912"/>
                    </a:lnTo>
                    <a:lnTo>
                      <a:pt x="296916" y="746010"/>
                    </a:lnTo>
                    <a:lnTo>
                      <a:pt x="292869" y="759918"/>
                    </a:lnTo>
                    <a:lnTo>
                      <a:pt x="288458" y="773337"/>
                    </a:lnTo>
                    <a:lnTo>
                      <a:pt x="283523" y="786141"/>
                    </a:lnTo>
                    <a:lnTo>
                      <a:pt x="278070" y="798366"/>
                    </a:lnTo>
                    <a:lnTo>
                      <a:pt x="272184" y="810117"/>
                    </a:lnTo>
                    <a:lnTo>
                      <a:pt x="265969" y="821505"/>
                    </a:lnTo>
                    <a:lnTo>
                      <a:pt x="259679" y="832628"/>
                    </a:lnTo>
                    <a:lnTo>
                      <a:pt x="253689" y="843564"/>
                    </a:lnTo>
                    <a:lnTo>
                      <a:pt x="248178" y="854365"/>
                    </a:lnTo>
                    <a:lnTo>
                      <a:pt x="242987" y="864908"/>
                    </a:lnTo>
                    <a:lnTo>
                      <a:pt x="237734" y="874914"/>
                    </a:lnTo>
                    <a:lnTo>
                      <a:pt x="232193" y="884279"/>
                    </a:lnTo>
                    <a:lnTo>
                      <a:pt x="226147" y="893211"/>
                    </a:lnTo>
                    <a:lnTo>
                      <a:pt x="219323" y="902130"/>
                    </a:lnTo>
                    <a:lnTo>
                      <a:pt x="211649" y="911272"/>
                    </a:lnTo>
                    <a:lnTo>
                      <a:pt x="203052" y="920379"/>
                    </a:lnTo>
                    <a:lnTo>
                      <a:pt x="193379" y="928814"/>
                    </a:lnTo>
                    <a:lnTo>
                      <a:pt x="182653" y="936257"/>
                    </a:lnTo>
                    <a:lnTo>
                      <a:pt x="171198" y="942389"/>
                    </a:lnTo>
                    <a:lnTo>
                      <a:pt x="159517" y="946751"/>
                    </a:lnTo>
                    <a:lnTo>
                      <a:pt x="147922" y="949268"/>
                    </a:lnTo>
                    <a:lnTo>
                      <a:pt x="136528" y="950008"/>
                    </a:lnTo>
                    <a:lnTo>
                      <a:pt x="125344" y="948999"/>
                    </a:lnTo>
                    <a:lnTo>
                      <a:pt x="114341" y="946431"/>
                    </a:lnTo>
                    <a:lnTo>
                      <a:pt x="103476" y="942439"/>
                    </a:lnTo>
                    <a:lnTo>
                      <a:pt x="92714" y="937020"/>
                    </a:lnTo>
                    <a:lnTo>
                      <a:pt x="82034" y="930303"/>
                    </a:lnTo>
                    <a:lnTo>
                      <a:pt x="71743" y="922523"/>
                    </a:lnTo>
                    <a:lnTo>
                      <a:pt x="62436" y="913931"/>
                    </a:lnTo>
                    <a:lnTo>
                      <a:pt x="54365" y="904746"/>
                    </a:lnTo>
                    <a:lnTo>
                      <a:pt x="47453" y="895138"/>
                    </a:lnTo>
                    <a:lnTo>
                      <a:pt x="41496" y="885236"/>
                    </a:lnTo>
                    <a:lnTo>
                      <a:pt x="36259" y="875126"/>
                    </a:lnTo>
                    <a:lnTo>
                      <a:pt x="31385" y="864710"/>
                    </a:lnTo>
                    <a:lnTo>
                      <a:pt x="26410" y="853725"/>
                    </a:lnTo>
                    <a:lnTo>
                      <a:pt x="21101" y="842068"/>
                    </a:lnTo>
                    <a:lnTo>
                      <a:pt x="15736" y="829627"/>
                    </a:lnTo>
                    <a:lnTo>
                      <a:pt x="10974" y="816212"/>
                    </a:lnTo>
                    <a:lnTo>
                      <a:pt x="7145" y="801817"/>
                    </a:lnTo>
                    <a:lnTo>
                      <a:pt x="4254" y="786743"/>
                    </a:lnTo>
                    <a:lnTo>
                      <a:pt x="2158" y="771479"/>
                    </a:lnTo>
                    <a:lnTo>
                      <a:pt x="684" y="756330"/>
                    </a:lnTo>
                    <a:lnTo>
                      <a:pt x="0" y="741566"/>
                    </a:lnTo>
                    <a:lnTo>
                      <a:pt x="589" y="727499"/>
                    </a:lnTo>
                    <a:lnTo>
                      <a:pt x="2613" y="714228"/>
                    </a:lnTo>
                    <a:lnTo>
                      <a:pt x="5939" y="701842"/>
                    </a:lnTo>
                    <a:lnTo>
                      <a:pt x="10312" y="690509"/>
                    </a:lnTo>
                    <a:lnTo>
                      <a:pt x="15480" y="680215"/>
                    </a:lnTo>
                    <a:lnTo>
                      <a:pt x="21391" y="670809"/>
                    </a:lnTo>
                    <a:lnTo>
                      <a:pt x="28182" y="662096"/>
                    </a:lnTo>
                    <a:lnTo>
                      <a:pt x="35864" y="653906"/>
                    </a:lnTo>
                    <a:lnTo>
                      <a:pt x="44479" y="646421"/>
                    </a:lnTo>
                    <a:lnTo>
                      <a:pt x="54172" y="640145"/>
                    </a:lnTo>
                    <a:lnTo>
                      <a:pt x="64914" y="635262"/>
                    </a:lnTo>
                    <a:lnTo>
                      <a:pt x="76382" y="631814"/>
                    </a:lnTo>
                    <a:lnTo>
                      <a:pt x="88072" y="629866"/>
                    </a:lnTo>
                    <a:lnTo>
                      <a:pt x="99683" y="629302"/>
                    </a:lnTo>
                    <a:lnTo>
                      <a:pt x="111427" y="630042"/>
                    </a:lnTo>
                    <a:lnTo>
                      <a:pt x="123910" y="632125"/>
                    </a:lnTo>
                    <a:lnTo>
                      <a:pt x="137409" y="635450"/>
                    </a:lnTo>
                    <a:lnTo>
                      <a:pt x="151407" y="639799"/>
                    </a:lnTo>
                    <a:lnTo>
                      <a:pt x="164818" y="644934"/>
                    </a:lnTo>
                    <a:lnTo>
                      <a:pt x="177069" y="650649"/>
                    </a:lnTo>
                    <a:lnTo>
                      <a:pt x="188414" y="656944"/>
                    </a:lnTo>
                    <a:lnTo>
                      <a:pt x="199632" y="664001"/>
                    </a:lnTo>
                    <a:lnTo>
                      <a:pt x="211208" y="671855"/>
                    </a:lnTo>
                    <a:lnTo>
                      <a:pt x="222967" y="680248"/>
                    </a:lnTo>
                    <a:lnTo>
                      <a:pt x="234269" y="688728"/>
                    </a:lnTo>
                    <a:lnTo>
                      <a:pt x="244766" y="697024"/>
                    </a:lnTo>
                    <a:lnTo>
                      <a:pt x="254427" y="705052"/>
                    </a:lnTo>
                    <a:lnTo>
                      <a:pt x="263370" y="712823"/>
                    </a:lnTo>
                    <a:lnTo>
                      <a:pt x="271756" y="720391"/>
                    </a:lnTo>
                    <a:lnTo>
                      <a:pt x="279897" y="728136"/>
                    </a:lnTo>
                    <a:lnTo>
                      <a:pt x="288216" y="736714"/>
                    </a:lnTo>
                    <a:lnTo>
                      <a:pt x="296928" y="746410"/>
                    </a:lnTo>
                    <a:lnTo>
                      <a:pt x="305900" y="756857"/>
                    </a:lnTo>
                    <a:lnTo>
                      <a:pt x="314770" y="767255"/>
                    </a:lnTo>
                    <a:lnTo>
                      <a:pt x="323329" y="777136"/>
                    </a:lnTo>
                    <a:lnTo>
                      <a:pt x="331532" y="786378"/>
                    </a:lnTo>
                    <a:lnTo>
                      <a:pt x="339421" y="795038"/>
                    </a:lnTo>
                    <a:lnTo>
                      <a:pt x="347063" y="803234"/>
                    </a:lnTo>
                    <a:lnTo>
                      <a:pt x="354687" y="811247"/>
                    </a:lnTo>
                    <a:lnTo>
                      <a:pt x="362652" y="819481"/>
                    </a:lnTo>
                    <a:lnTo>
                      <a:pt x="371133" y="828136"/>
                    </a:lnTo>
                    <a:lnTo>
                      <a:pt x="380288" y="837071"/>
                    </a:lnTo>
                    <a:lnTo>
                      <a:pt x="390345" y="845915"/>
                    </a:lnTo>
                    <a:lnTo>
                      <a:pt x="401336" y="854456"/>
                    </a:lnTo>
                    <a:lnTo>
                      <a:pt x="413141" y="862648"/>
                    </a:lnTo>
                    <a:lnTo>
                      <a:pt x="425589" y="870529"/>
                    </a:lnTo>
                    <a:lnTo>
                      <a:pt x="438517" y="878157"/>
                    </a:lnTo>
                    <a:lnTo>
                      <a:pt x="451790" y="885432"/>
                    </a:lnTo>
                    <a:lnTo>
                      <a:pt x="465306" y="892099"/>
                    </a:lnTo>
                    <a:lnTo>
                      <a:pt x="478990" y="898057"/>
                    </a:lnTo>
                    <a:lnTo>
                      <a:pt x="492789" y="903042"/>
                    </a:lnTo>
                    <a:lnTo>
                      <a:pt x="506666" y="906560"/>
                    </a:lnTo>
                    <a:lnTo>
                      <a:pt x="520583" y="908479"/>
                    </a:lnTo>
                    <a:lnTo>
                      <a:pt x="534107" y="908938"/>
                    </a:lnTo>
                    <a:lnTo>
                      <a:pt x="547852" y="908110"/>
                    </a:lnTo>
                    <a:lnTo>
                      <a:pt x="564142" y="904805"/>
                    </a:lnTo>
                    <a:lnTo>
                      <a:pt x="587059" y="897053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4180405" y="1802215"/>
                <a:ext cx="21057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21058">
                    <a:moveTo>
                      <a:pt x="210570" y="0"/>
                    </a:moveTo>
                    <a:lnTo>
                      <a:pt x="195969" y="2867"/>
                    </a:lnTo>
                    <a:lnTo>
                      <a:pt x="182698" y="5009"/>
                    </a:lnTo>
                    <a:lnTo>
                      <a:pt x="169496" y="6612"/>
                    </a:lnTo>
                    <a:lnTo>
                      <a:pt x="156154" y="7792"/>
                    </a:lnTo>
                    <a:lnTo>
                      <a:pt x="142646" y="8641"/>
                    </a:lnTo>
                    <a:lnTo>
                      <a:pt x="128997" y="9243"/>
                    </a:lnTo>
                    <a:lnTo>
                      <a:pt x="115403" y="9830"/>
                    </a:lnTo>
                    <a:lnTo>
                      <a:pt x="102202" y="10763"/>
                    </a:lnTo>
                    <a:lnTo>
                      <a:pt x="89542" y="12205"/>
                    </a:lnTo>
                    <a:lnTo>
                      <a:pt x="77245" y="13988"/>
                    </a:lnTo>
                    <a:lnTo>
                      <a:pt x="64915" y="15725"/>
                    </a:lnTo>
                    <a:lnTo>
                      <a:pt x="52339" y="17187"/>
                    </a:lnTo>
                    <a:lnTo>
                      <a:pt x="40065" y="18322"/>
                    </a:lnTo>
                    <a:lnTo>
                      <a:pt x="28115" y="19281"/>
                    </a:lnTo>
                    <a:lnTo>
                      <a:pt x="15433" y="20145"/>
                    </a:lnTo>
                    <a:lnTo>
                      <a:pt x="0" y="21057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4780654" y="1170505"/>
                <a:ext cx="536830" cy="1050300"/>
              </a:xfrm>
              <a:custGeom>
                <a:avLst/>
                <a:gdLst/>
                <a:ahLst/>
                <a:cxnLst/>
                <a:rect l="0" t="0" r="0" b="0"/>
                <a:pathLst>
                  <a:path w="536830" h="1050300">
                    <a:moveTo>
                      <a:pt x="20933" y="284270"/>
                    </a:moveTo>
                    <a:lnTo>
                      <a:pt x="18133" y="298871"/>
                    </a:lnTo>
                    <a:lnTo>
                      <a:pt x="16631" y="312142"/>
                    </a:lnTo>
                    <a:lnTo>
                      <a:pt x="16321" y="325344"/>
                    </a:lnTo>
                    <a:lnTo>
                      <a:pt x="16826" y="338685"/>
                    </a:lnTo>
                    <a:lnTo>
                      <a:pt x="17646" y="352194"/>
                    </a:lnTo>
                    <a:lnTo>
                      <a:pt x="18462" y="365848"/>
                    </a:lnTo>
                    <a:lnTo>
                      <a:pt x="19145" y="379614"/>
                    </a:lnTo>
                    <a:lnTo>
                      <a:pt x="19671" y="393463"/>
                    </a:lnTo>
                    <a:lnTo>
                      <a:pt x="20058" y="407376"/>
                    </a:lnTo>
                    <a:lnTo>
                      <a:pt x="20333" y="421499"/>
                    </a:lnTo>
                    <a:lnTo>
                      <a:pt x="20525" y="436126"/>
                    </a:lnTo>
                    <a:lnTo>
                      <a:pt x="20656" y="451376"/>
                    </a:lnTo>
                    <a:lnTo>
                      <a:pt x="20746" y="467213"/>
                    </a:lnTo>
                    <a:lnTo>
                      <a:pt x="20807" y="483530"/>
                    </a:lnTo>
                    <a:lnTo>
                      <a:pt x="20853" y="500216"/>
                    </a:lnTo>
                    <a:lnTo>
                      <a:pt x="21054" y="517337"/>
                    </a:lnTo>
                    <a:lnTo>
                      <a:pt x="21720" y="535123"/>
                    </a:lnTo>
                    <a:lnTo>
                      <a:pt x="22981" y="553640"/>
                    </a:lnTo>
                    <a:lnTo>
                      <a:pt x="24643" y="572651"/>
                    </a:lnTo>
                    <a:lnTo>
                      <a:pt x="26296" y="591719"/>
                    </a:lnTo>
                    <a:lnTo>
                      <a:pt x="27702" y="610585"/>
                    </a:lnTo>
                    <a:lnTo>
                      <a:pt x="28798" y="629168"/>
                    </a:lnTo>
                    <a:lnTo>
                      <a:pt x="29608" y="647485"/>
                    </a:lnTo>
                    <a:lnTo>
                      <a:pt x="30187" y="665585"/>
                    </a:lnTo>
                    <a:lnTo>
                      <a:pt x="30593" y="683520"/>
                    </a:lnTo>
                    <a:lnTo>
                      <a:pt x="30873" y="701336"/>
                    </a:lnTo>
                    <a:lnTo>
                      <a:pt x="31064" y="719071"/>
                    </a:lnTo>
                    <a:lnTo>
                      <a:pt x="31194" y="736916"/>
                    </a:lnTo>
                    <a:lnTo>
                      <a:pt x="31282" y="755196"/>
                    </a:lnTo>
                    <a:lnTo>
                      <a:pt x="31341" y="774049"/>
                    </a:lnTo>
                    <a:lnTo>
                      <a:pt x="31381" y="793287"/>
                    </a:lnTo>
                    <a:lnTo>
                      <a:pt x="31408" y="812509"/>
                    </a:lnTo>
                    <a:lnTo>
                      <a:pt x="31425" y="831476"/>
                    </a:lnTo>
                    <a:lnTo>
                      <a:pt x="31437" y="850128"/>
                    </a:lnTo>
                    <a:lnTo>
                      <a:pt x="31445" y="868491"/>
                    </a:lnTo>
                    <a:lnTo>
                      <a:pt x="31450" y="886617"/>
                    </a:lnTo>
                    <a:lnTo>
                      <a:pt x="31454" y="904400"/>
                    </a:lnTo>
                    <a:lnTo>
                      <a:pt x="31456" y="921581"/>
                    </a:lnTo>
                    <a:lnTo>
                      <a:pt x="31458" y="938068"/>
                    </a:lnTo>
                    <a:lnTo>
                      <a:pt x="31459" y="953921"/>
                    </a:lnTo>
                    <a:lnTo>
                      <a:pt x="31460" y="969260"/>
                    </a:lnTo>
                    <a:lnTo>
                      <a:pt x="31460" y="984211"/>
                    </a:lnTo>
                    <a:lnTo>
                      <a:pt x="31461" y="998880"/>
                    </a:lnTo>
                    <a:lnTo>
                      <a:pt x="31461" y="1013350"/>
                    </a:lnTo>
                    <a:lnTo>
                      <a:pt x="31449" y="1027651"/>
                    </a:lnTo>
                    <a:lnTo>
                      <a:pt x="30992" y="1040697"/>
                    </a:lnTo>
                    <a:lnTo>
                      <a:pt x="29438" y="1048961"/>
                    </a:lnTo>
                    <a:lnTo>
                      <a:pt x="27234" y="1050299"/>
                    </a:lnTo>
                    <a:lnTo>
                      <a:pt x="25324" y="1046473"/>
                    </a:lnTo>
                    <a:lnTo>
                      <a:pt x="23923" y="1038720"/>
                    </a:lnTo>
                    <a:lnTo>
                      <a:pt x="22950" y="1027270"/>
                    </a:lnTo>
                    <a:lnTo>
                      <a:pt x="22288" y="1012503"/>
                    </a:lnTo>
                    <a:lnTo>
                      <a:pt x="21840" y="995348"/>
                    </a:lnTo>
                    <a:lnTo>
                      <a:pt x="21540" y="977060"/>
                    </a:lnTo>
                    <a:lnTo>
                      <a:pt x="21334" y="958461"/>
                    </a:lnTo>
                    <a:lnTo>
                      <a:pt x="21026" y="940089"/>
                    </a:lnTo>
                    <a:lnTo>
                      <a:pt x="20288" y="922376"/>
                    </a:lnTo>
                    <a:lnTo>
                      <a:pt x="18979" y="905462"/>
                    </a:lnTo>
                    <a:lnTo>
                      <a:pt x="17286" y="889121"/>
                    </a:lnTo>
                    <a:lnTo>
                      <a:pt x="15611" y="872906"/>
                    </a:lnTo>
                    <a:lnTo>
                      <a:pt x="14191" y="856546"/>
                    </a:lnTo>
                    <a:lnTo>
                      <a:pt x="13086" y="840114"/>
                    </a:lnTo>
                    <a:lnTo>
                      <a:pt x="12270" y="823920"/>
                    </a:lnTo>
                    <a:lnTo>
                      <a:pt x="11687" y="808130"/>
                    </a:lnTo>
                    <a:lnTo>
                      <a:pt x="11278" y="792593"/>
                    </a:lnTo>
                    <a:lnTo>
                      <a:pt x="10996" y="776942"/>
                    </a:lnTo>
                    <a:lnTo>
                      <a:pt x="10804" y="760967"/>
                    </a:lnTo>
                    <a:lnTo>
                      <a:pt x="10672" y="744628"/>
                    </a:lnTo>
                    <a:lnTo>
                      <a:pt x="10584" y="727967"/>
                    </a:lnTo>
                    <a:lnTo>
                      <a:pt x="10525" y="711054"/>
                    </a:lnTo>
                    <a:lnTo>
                      <a:pt x="10485" y="694120"/>
                    </a:lnTo>
                    <a:lnTo>
                      <a:pt x="10458" y="677524"/>
                    </a:lnTo>
                    <a:lnTo>
                      <a:pt x="10435" y="661437"/>
                    </a:lnTo>
                    <a:lnTo>
                      <a:pt x="10250" y="645855"/>
                    </a:lnTo>
                    <a:lnTo>
                      <a:pt x="9594" y="630699"/>
                    </a:lnTo>
                    <a:lnTo>
                      <a:pt x="8340" y="615872"/>
                    </a:lnTo>
                    <a:lnTo>
                      <a:pt x="6684" y="601285"/>
                    </a:lnTo>
                    <a:lnTo>
                      <a:pt x="5033" y="586871"/>
                    </a:lnTo>
                    <a:lnTo>
                      <a:pt x="3629" y="572576"/>
                    </a:lnTo>
                    <a:lnTo>
                      <a:pt x="2535" y="558365"/>
                    </a:lnTo>
                    <a:lnTo>
                      <a:pt x="1726" y="544210"/>
                    </a:lnTo>
                    <a:lnTo>
                      <a:pt x="1148" y="530093"/>
                    </a:lnTo>
                    <a:lnTo>
                      <a:pt x="743" y="516003"/>
                    </a:lnTo>
                    <a:lnTo>
                      <a:pt x="463" y="501930"/>
                    </a:lnTo>
                    <a:lnTo>
                      <a:pt x="272" y="487859"/>
                    </a:lnTo>
                    <a:lnTo>
                      <a:pt x="142" y="473460"/>
                    </a:lnTo>
                    <a:lnTo>
                      <a:pt x="54" y="458114"/>
                    </a:lnTo>
                    <a:lnTo>
                      <a:pt x="0" y="441568"/>
                    </a:lnTo>
                    <a:lnTo>
                      <a:pt x="133" y="424047"/>
                    </a:lnTo>
                    <a:lnTo>
                      <a:pt x="755" y="406061"/>
                    </a:lnTo>
                    <a:lnTo>
                      <a:pt x="1991" y="387966"/>
                    </a:lnTo>
                    <a:lnTo>
                      <a:pt x="3804" y="370089"/>
                    </a:lnTo>
                    <a:lnTo>
                      <a:pt x="6092" y="352786"/>
                    </a:lnTo>
                    <a:lnTo>
                      <a:pt x="8752" y="336193"/>
                    </a:lnTo>
                    <a:lnTo>
                      <a:pt x="12013" y="320424"/>
                    </a:lnTo>
                    <a:lnTo>
                      <a:pt x="16412" y="305667"/>
                    </a:lnTo>
                    <a:lnTo>
                      <a:pt x="22150" y="291922"/>
                    </a:lnTo>
                    <a:lnTo>
                      <a:pt x="29124" y="279045"/>
                    </a:lnTo>
                    <a:lnTo>
                      <a:pt x="37100" y="266849"/>
                    </a:lnTo>
                    <a:lnTo>
                      <a:pt x="45837" y="255162"/>
                    </a:lnTo>
                    <a:lnTo>
                      <a:pt x="55127" y="244006"/>
                    </a:lnTo>
                    <a:lnTo>
                      <a:pt x="64807" y="233580"/>
                    </a:lnTo>
                    <a:lnTo>
                      <a:pt x="74763" y="223931"/>
                    </a:lnTo>
                    <a:lnTo>
                      <a:pt x="85076" y="214805"/>
                    </a:lnTo>
                    <a:lnTo>
                      <a:pt x="95990" y="205757"/>
                    </a:lnTo>
                    <a:lnTo>
                      <a:pt x="107591" y="196528"/>
                    </a:lnTo>
                    <a:lnTo>
                      <a:pt x="119655" y="187362"/>
                    </a:lnTo>
                    <a:lnTo>
                      <a:pt x="131752" y="178888"/>
                    </a:lnTo>
                    <a:lnTo>
                      <a:pt x="143631" y="171410"/>
                    </a:lnTo>
                    <a:lnTo>
                      <a:pt x="155217" y="164915"/>
                    </a:lnTo>
                    <a:lnTo>
                      <a:pt x="166530" y="159244"/>
                    </a:lnTo>
                    <a:lnTo>
                      <a:pt x="177620" y="154209"/>
                    </a:lnTo>
                    <a:lnTo>
                      <a:pt x="188543" y="149640"/>
                    </a:lnTo>
                    <a:lnTo>
                      <a:pt x="199344" y="145404"/>
                    </a:lnTo>
                    <a:lnTo>
                      <a:pt x="210059" y="141395"/>
                    </a:lnTo>
                    <a:lnTo>
                      <a:pt x="220714" y="137377"/>
                    </a:lnTo>
                    <a:lnTo>
                      <a:pt x="231328" y="132994"/>
                    </a:lnTo>
                    <a:lnTo>
                      <a:pt x="241914" y="128084"/>
                    </a:lnTo>
                    <a:lnTo>
                      <a:pt x="252482" y="122820"/>
                    </a:lnTo>
                    <a:lnTo>
                      <a:pt x="263036" y="117594"/>
                    </a:lnTo>
                    <a:lnTo>
                      <a:pt x="273582" y="112637"/>
                    </a:lnTo>
                    <a:lnTo>
                      <a:pt x="284122" y="108004"/>
                    </a:lnTo>
                    <a:lnTo>
                      <a:pt x="294658" y="103666"/>
                    </a:lnTo>
                    <a:lnTo>
                      <a:pt x="305192" y="99565"/>
                    </a:lnTo>
                    <a:lnTo>
                      <a:pt x="315724" y="95641"/>
                    </a:lnTo>
                    <a:lnTo>
                      <a:pt x="326255" y="91846"/>
                    </a:lnTo>
                    <a:lnTo>
                      <a:pt x="336789" y="88137"/>
                    </a:lnTo>
                    <a:lnTo>
                      <a:pt x="347491" y="84322"/>
                    </a:lnTo>
                    <a:lnTo>
                      <a:pt x="358669" y="80075"/>
                    </a:lnTo>
                    <a:lnTo>
                      <a:pt x="370456" y="75252"/>
                    </a:lnTo>
                    <a:lnTo>
                      <a:pt x="382983" y="69877"/>
                    </a:lnTo>
                    <a:lnTo>
                      <a:pt x="396456" y="64044"/>
                    </a:lnTo>
                    <a:lnTo>
                      <a:pt x="410881" y="57860"/>
                    </a:lnTo>
                    <a:lnTo>
                      <a:pt x="425635" y="51420"/>
                    </a:lnTo>
                    <a:lnTo>
                      <a:pt x="439619" y="44798"/>
                    </a:lnTo>
                    <a:lnTo>
                      <a:pt x="452282" y="38054"/>
                    </a:lnTo>
                    <a:lnTo>
                      <a:pt x="463749" y="31390"/>
                    </a:lnTo>
                    <a:lnTo>
                      <a:pt x="474524" y="25142"/>
                    </a:lnTo>
                    <a:lnTo>
                      <a:pt x="484988" y="19464"/>
                    </a:lnTo>
                    <a:lnTo>
                      <a:pt x="495083" y="14483"/>
                    </a:lnTo>
                    <a:lnTo>
                      <a:pt x="505481" y="9903"/>
                    </a:lnTo>
                    <a:lnTo>
                      <a:pt x="518222" y="5324"/>
                    </a:lnTo>
                    <a:lnTo>
                      <a:pt x="536829" y="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4780530" y="1749573"/>
                <a:ext cx="242156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168457">
                    <a:moveTo>
                      <a:pt x="242155" y="0"/>
                    </a:moveTo>
                    <a:lnTo>
                      <a:pt x="236287" y="5867"/>
                    </a:lnTo>
                    <a:lnTo>
                      <a:pt x="230723" y="11432"/>
                    </a:lnTo>
                    <a:lnTo>
                      <a:pt x="224919" y="17231"/>
                    </a:lnTo>
                    <a:lnTo>
                      <a:pt x="218666" y="23311"/>
                    </a:lnTo>
                    <a:lnTo>
                      <a:pt x="211688" y="29641"/>
                    </a:lnTo>
                    <a:lnTo>
                      <a:pt x="203902" y="36169"/>
                    </a:lnTo>
                    <a:lnTo>
                      <a:pt x="195227" y="42845"/>
                    </a:lnTo>
                    <a:lnTo>
                      <a:pt x="185500" y="49628"/>
                    </a:lnTo>
                    <a:lnTo>
                      <a:pt x="174738" y="56490"/>
                    </a:lnTo>
                    <a:lnTo>
                      <a:pt x="163258" y="63572"/>
                    </a:lnTo>
                    <a:lnTo>
                      <a:pt x="151560" y="71166"/>
                    </a:lnTo>
                    <a:lnTo>
                      <a:pt x="139949" y="79384"/>
                    </a:lnTo>
                    <a:lnTo>
                      <a:pt x="128375" y="88022"/>
                    </a:lnTo>
                    <a:lnTo>
                      <a:pt x="116538" y="96667"/>
                    </a:lnTo>
                    <a:lnTo>
                      <a:pt x="104281" y="105074"/>
                    </a:lnTo>
                    <a:lnTo>
                      <a:pt x="91762" y="113175"/>
                    </a:lnTo>
                    <a:lnTo>
                      <a:pt x="79350" y="120996"/>
                    </a:lnTo>
                    <a:lnTo>
                      <a:pt x="67262" y="128584"/>
                    </a:lnTo>
                    <a:lnTo>
                      <a:pt x="55606" y="135886"/>
                    </a:lnTo>
                    <a:lnTo>
                      <a:pt x="43114" y="143559"/>
                    </a:lnTo>
                    <a:lnTo>
                      <a:pt x="26455" y="153397"/>
                    </a:lnTo>
                    <a:lnTo>
                      <a:pt x="0" y="168456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5043742" y="1749573"/>
                <a:ext cx="263214" cy="491784"/>
              </a:xfrm>
              <a:custGeom>
                <a:avLst/>
                <a:gdLst/>
                <a:ahLst/>
                <a:cxnLst/>
                <a:rect l="0" t="0" r="0" b="0"/>
                <a:pathLst>
                  <a:path w="263214" h="491784">
                    <a:moveTo>
                      <a:pt x="0" y="263212"/>
                    </a:moveTo>
                    <a:lnTo>
                      <a:pt x="1446" y="271877"/>
                    </a:lnTo>
                    <a:lnTo>
                      <a:pt x="3533" y="283879"/>
                    </a:lnTo>
                    <a:lnTo>
                      <a:pt x="6004" y="296760"/>
                    </a:lnTo>
                    <a:lnTo>
                      <a:pt x="8753" y="309527"/>
                    </a:lnTo>
                    <a:lnTo>
                      <a:pt x="11548" y="322206"/>
                    </a:lnTo>
                    <a:lnTo>
                      <a:pt x="14029" y="335391"/>
                    </a:lnTo>
                    <a:lnTo>
                      <a:pt x="16028" y="349400"/>
                    </a:lnTo>
                    <a:lnTo>
                      <a:pt x="17704" y="363927"/>
                    </a:lnTo>
                    <a:lnTo>
                      <a:pt x="19443" y="378233"/>
                    </a:lnTo>
                    <a:lnTo>
                      <a:pt x="21467" y="391905"/>
                    </a:lnTo>
                    <a:lnTo>
                      <a:pt x="23828" y="405189"/>
                    </a:lnTo>
                    <a:lnTo>
                      <a:pt x="26493" y="418782"/>
                    </a:lnTo>
                    <a:lnTo>
                      <a:pt x="29394" y="433071"/>
                    </a:lnTo>
                    <a:lnTo>
                      <a:pt x="32309" y="447956"/>
                    </a:lnTo>
                    <a:lnTo>
                      <a:pt x="34879" y="463034"/>
                    </a:lnTo>
                    <a:lnTo>
                      <a:pt x="36907" y="477934"/>
                    </a:lnTo>
                    <a:lnTo>
                      <a:pt x="37385" y="489011"/>
                    </a:lnTo>
                    <a:lnTo>
                      <a:pt x="35694" y="491783"/>
                    </a:lnTo>
                    <a:lnTo>
                      <a:pt x="33107" y="487574"/>
                    </a:lnTo>
                    <a:lnTo>
                      <a:pt x="30193" y="478480"/>
                    </a:lnTo>
                    <a:lnTo>
                      <a:pt x="27105" y="465865"/>
                    </a:lnTo>
                    <a:lnTo>
                      <a:pt x="23900" y="450702"/>
                    </a:lnTo>
                    <a:lnTo>
                      <a:pt x="20774" y="434045"/>
                    </a:lnTo>
                    <a:lnTo>
                      <a:pt x="18061" y="417055"/>
                    </a:lnTo>
                    <a:lnTo>
                      <a:pt x="15901" y="400370"/>
                    </a:lnTo>
                    <a:lnTo>
                      <a:pt x="14113" y="383716"/>
                    </a:lnTo>
                    <a:lnTo>
                      <a:pt x="12298" y="366161"/>
                    </a:lnTo>
                    <a:lnTo>
                      <a:pt x="10228" y="347235"/>
                    </a:lnTo>
                    <a:lnTo>
                      <a:pt x="8005" y="327095"/>
                    </a:lnTo>
                    <a:lnTo>
                      <a:pt x="5966" y="306263"/>
                    </a:lnTo>
                    <a:lnTo>
                      <a:pt x="4302" y="285136"/>
                    </a:lnTo>
                    <a:lnTo>
                      <a:pt x="3202" y="264083"/>
                    </a:lnTo>
                    <a:lnTo>
                      <a:pt x="2922" y="243503"/>
                    </a:lnTo>
                    <a:lnTo>
                      <a:pt x="3516" y="223559"/>
                    </a:lnTo>
                    <a:lnTo>
                      <a:pt x="4882" y="204389"/>
                    </a:lnTo>
                    <a:lnTo>
                      <a:pt x="6862" y="186195"/>
                    </a:lnTo>
                    <a:lnTo>
                      <a:pt x="9307" y="168989"/>
                    </a:lnTo>
                    <a:lnTo>
                      <a:pt x="12252" y="152636"/>
                    </a:lnTo>
                    <a:lnTo>
                      <a:pt x="15907" y="136952"/>
                    </a:lnTo>
                    <a:lnTo>
                      <a:pt x="20332" y="121771"/>
                    </a:lnTo>
                    <a:lnTo>
                      <a:pt x="25609" y="107115"/>
                    </a:lnTo>
                    <a:lnTo>
                      <a:pt x="31909" y="93187"/>
                    </a:lnTo>
                    <a:lnTo>
                      <a:pt x="39228" y="80045"/>
                    </a:lnTo>
                    <a:lnTo>
                      <a:pt x="47584" y="67932"/>
                    </a:lnTo>
                    <a:lnTo>
                      <a:pt x="57096" y="57321"/>
                    </a:lnTo>
                    <a:lnTo>
                      <a:pt x="67718" y="48334"/>
                    </a:lnTo>
                    <a:lnTo>
                      <a:pt x="79273" y="40791"/>
                    </a:lnTo>
                    <a:lnTo>
                      <a:pt x="91554" y="34401"/>
                    </a:lnTo>
                    <a:lnTo>
                      <a:pt x="104369" y="28875"/>
                    </a:lnTo>
                    <a:lnTo>
                      <a:pt x="117567" y="23975"/>
                    </a:lnTo>
                    <a:lnTo>
                      <a:pt x="131032" y="19515"/>
                    </a:lnTo>
                    <a:lnTo>
                      <a:pt x="144683" y="15365"/>
                    </a:lnTo>
                    <a:lnTo>
                      <a:pt x="158460" y="11593"/>
                    </a:lnTo>
                    <a:lnTo>
                      <a:pt x="172322" y="8438"/>
                    </a:lnTo>
                    <a:lnTo>
                      <a:pt x="186233" y="5985"/>
                    </a:lnTo>
                    <a:lnTo>
                      <a:pt x="199953" y="4166"/>
                    </a:lnTo>
                    <a:lnTo>
                      <a:pt x="214594" y="2665"/>
                    </a:lnTo>
                    <a:lnTo>
                      <a:pt x="233678" y="1352"/>
                    </a:lnTo>
                    <a:lnTo>
                      <a:pt x="263213" y="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5287449" y="1907610"/>
                <a:ext cx="282719" cy="395555"/>
              </a:xfrm>
              <a:custGeom>
                <a:avLst/>
                <a:gdLst/>
                <a:ahLst/>
                <a:cxnLst/>
                <a:rect l="0" t="0" r="0" b="0"/>
                <a:pathLst>
                  <a:path w="282719" h="395555">
                    <a:moveTo>
                      <a:pt x="166904" y="168346"/>
                    </a:moveTo>
                    <a:lnTo>
                      <a:pt x="172638" y="159411"/>
                    </a:lnTo>
                    <a:lnTo>
                      <a:pt x="176922" y="149784"/>
                    </a:lnTo>
                    <a:lnTo>
                      <a:pt x="180124" y="138501"/>
                    </a:lnTo>
                    <a:lnTo>
                      <a:pt x="182312" y="126006"/>
                    </a:lnTo>
                    <a:lnTo>
                      <a:pt x="183360" y="113175"/>
                    </a:lnTo>
                    <a:lnTo>
                      <a:pt x="183303" y="100556"/>
                    </a:lnTo>
                    <a:lnTo>
                      <a:pt x="182305" y="88346"/>
                    </a:lnTo>
                    <a:lnTo>
                      <a:pt x="180578" y="76551"/>
                    </a:lnTo>
                    <a:lnTo>
                      <a:pt x="178303" y="65106"/>
                    </a:lnTo>
                    <a:lnTo>
                      <a:pt x="175474" y="53931"/>
                    </a:lnTo>
                    <a:lnTo>
                      <a:pt x="171898" y="42953"/>
                    </a:lnTo>
                    <a:lnTo>
                      <a:pt x="167515" y="32130"/>
                    </a:lnTo>
                    <a:lnTo>
                      <a:pt x="161927" y="21911"/>
                    </a:lnTo>
                    <a:lnTo>
                      <a:pt x="154355" y="13185"/>
                    </a:lnTo>
                    <a:lnTo>
                      <a:pt x="144559" y="6335"/>
                    </a:lnTo>
                    <a:lnTo>
                      <a:pt x="133080" y="1737"/>
                    </a:lnTo>
                    <a:lnTo>
                      <a:pt x="120927" y="0"/>
                    </a:lnTo>
                    <a:lnTo>
                      <a:pt x="108763" y="1175"/>
                    </a:lnTo>
                    <a:lnTo>
                      <a:pt x="97023" y="5031"/>
                    </a:lnTo>
                    <a:lnTo>
                      <a:pt x="86073" y="11341"/>
                    </a:lnTo>
                    <a:lnTo>
                      <a:pt x="76013" y="19733"/>
                    </a:lnTo>
                    <a:lnTo>
                      <a:pt x="66749" y="29922"/>
                    </a:lnTo>
                    <a:lnTo>
                      <a:pt x="58126" y="41800"/>
                    </a:lnTo>
                    <a:lnTo>
                      <a:pt x="49988" y="55147"/>
                    </a:lnTo>
                    <a:lnTo>
                      <a:pt x="42367" y="69343"/>
                    </a:lnTo>
                    <a:lnTo>
                      <a:pt x="35466" y="83485"/>
                    </a:lnTo>
                    <a:lnTo>
                      <a:pt x="29341" y="97068"/>
                    </a:lnTo>
                    <a:lnTo>
                      <a:pt x="23905" y="109966"/>
                    </a:lnTo>
                    <a:lnTo>
                      <a:pt x="19019" y="122242"/>
                    </a:lnTo>
                    <a:lnTo>
                      <a:pt x="14551" y="134033"/>
                    </a:lnTo>
                    <a:lnTo>
                      <a:pt x="10550" y="145954"/>
                    </a:lnTo>
                    <a:lnTo>
                      <a:pt x="7234" y="159030"/>
                    </a:lnTo>
                    <a:lnTo>
                      <a:pt x="4669" y="173725"/>
                    </a:lnTo>
                    <a:lnTo>
                      <a:pt x="2777" y="189837"/>
                    </a:lnTo>
                    <a:lnTo>
                      <a:pt x="1425" y="206796"/>
                    </a:lnTo>
                    <a:lnTo>
                      <a:pt x="481" y="224166"/>
                    </a:lnTo>
                    <a:lnTo>
                      <a:pt x="0" y="241709"/>
                    </a:lnTo>
                    <a:lnTo>
                      <a:pt x="201" y="259312"/>
                    </a:lnTo>
                    <a:lnTo>
                      <a:pt x="1156" y="276920"/>
                    </a:lnTo>
                    <a:lnTo>
                      <a:pt x="2949" y="294353"/>
                    </a:lnTo>
                    <a:lnTo>
                      <a:pt x="5755" y="311298"/>
                    </a:lnTo>
                    <a:lnTo>
                      <a:pt x="9572" y="327617"/>
                    </a:lnTo>
                    <a:lnTo>
                      <a:pt x="14254" y="343017"/>
                    </a:lnTo>
                    <a:lnTo>
                      <a:pt x="19613" y="356989"/>
                    </a:lnTo>
                    <a:lnTo>
                      <a:pt x="25484" y="369372"/>
                    </a:lnTo>
                    <a:lnTo>
                      <a:pt x="32053" y="379840"/>
                    </a:lnTo>
                    <a:lnTo>
                      <a:pt x="39826" y="387750"/>
                    </a:lnTo>
                    <a:lnTo>
                      <a:pt x="48974" y="392986"/>
                    </a:lnTo>
                    <a:lnTo>
                      <a:pt x="59050" y="395554"/>
                    </a:lnTo>
                    <a:lnTo>
                      <a:pt x="69199" y="395324"/>
                    </a:lnTo>
                    <a:lnTo>
                      <a:pt x="78911" y="392500"/>
                    </a:lnTo>
                    <a:lnTo>
                      <a:pt x="88041" y="387370"/>
                    </a:lnTo>
                    <a:lnTo>
                      <a:pt x="96626" y="380124"/>
                    </a:lnTo>
                    <a:lnTo>
                      <a:pt x="104762" y="371074"/>
                    </a:lnTo>
                    <a:lnTo>
                      <a:pt x="112396" y="360764"/>
                    </a:lnTo>
                    <a:lnTo>
                      <a:pt x="119311" y="349861"/>
                    </a:lnTo>
                    <a:lnTo>
                      <a:pt x="125454" y="338782"/>
                    </a:lnTo>
                    <a:lnTo>
                      <a:pt x="131073" y="327396"/>
                    </a:lnTo>
                    <a:lnTo>
                      <a:pt x="136615" y="315153"/>
                    </a:lnTo>
                    <a:lnTo>
                      <a:pt x="142341" y="301811"/>
                    </a:lnTo>
                    <a:lnTo>
                      <a:pt x="148172" y="287748"/>
                    </a:lnTo>
                    <a:lnTo>
                      <a:pt x="153787" y="273760"/>
                    </a:lnTo>
                    <a:lnTo>
                      <a:pt x="159009" y="260300"/>
                    </a:lnTo>
                    <a:lnTo>
                      <a:pt x="163821" y="246990"/>
                    </a:lnTo>
                    <a:lnTo>
                      <a:pt x="168279" y="232848"/>
                    </a:lnTo>
                    <a:lnTo>
                      <a:pt x="172456" y="217377"/>
                    </a:lnTo>
                    <a:lnTo>
                      <a:pt x="176261" y="200883"/>
                    </a:lnTo>
                    <a:lnTo>
                      <a:pt x="179444" y="184187"/>
                    </a:lnTo>
                    <a:lnTo>
                      <a:pt x="181920" y="167804"/>
                    </a:lnTo>
                    <a:lnTo>
                      <a:pt x="183752" y="151904"/>
                    </a:lnTo>
                    <a:lnTo>
                      <a:pt x="185066" y="136475"/>
                    </a:lnTo>
                    <a:lnTo>
                      <a:pt x="185966" y="121521"/>
                    </a:lnTo>
                    <a:lnTo>
                      <a:pt x="185841" y="109976"/>
                    </a:lnTo>
                    <a:lnTo>
                      <a:pt x="184367" y="105966"/>
                    </a:lnTo>
                    <a:lnTo>
                      <a:pt x="182646" y="108891"/>
                    </a:lnTo>
                    <a:lnTo>
                      <a:pt x="181185" y="116777"/>
                    </a:lnTo>
                    <a:lnTo>
                      <a:pt x="180238" y="127643"/>
                    </a:lnTo>
                    <a:lnTo>
                      <a:pt x="180073" y="139730"/>
                    </a:lnTo>
                    <a:lnTo>
                      <a:pt x="180752" y="152037"/>
                    </a:lnTo>
                    <a:lnTo>
                      <a:pt x="182179" y="164467"/>
                    </a:lnTo>
                    <a:lnTo>
                      <a:pt x="184203" y="177518"/>
                    </a:lnTo>
                    <a:lnTo>
                      <a:pt x="186678" y="191464"/>
                    </a:lnTo>
                    <a:lnTo>
                      <a:pt x="189643" y="206298"/>
                    </a:lnTo>
                    <a:lnTo>
                      <a:pt x="193311" y="221878"/>
                    </a:lnTo>
                    <a:lnTo>
                      <a:pt x="197741" y="238027"/>
                    </a:lnTo>
                    <a:lnTo>
                      <a:pt x="202852" y="254263"/>
                    </a:lnTo>
                    <a:lnTo>
                      <a:pt x="208507" y="269851"/>
                    </a:lnTo>
                    <a:lnTo>
                      <a:pt x="214571" y="284436"/>
                    </a:lnTo>
                    <a:lnTo>
                      <a:pt x="220931" y="297854"/>
                    </a:lnTo>
                    <a:lnTo>
                      <a:pt x="227500" y="309955"/>
                    </a:lnTo>
                    <a:lnTo>
                      <a:pt x="234213" y="320785"/>
                    </a:lnTo>
                    <a:lnTo>
                      <a:pt x="241107" y="330060"/>
                    </a:lnTo>
                    <a:lnTo>
                      <a:pt x="249198" y="337874"/>
                    </a:lnTo>
                    <a:lnTo>
                      <a:pt x="261431" y="343799"/>
                    </a:lnTo>
                    <a:lnTo>
                      <a:pt x="282718" y="34733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637157" y="1898123"/>
                <a:ext cx="206752" cy="381480"/>
              </a:xfrm>
              <a:custGeom>
                <a:avLst/>
                <a:gdLst/>
                <a:ahLst/>
                <a:cxnLst/>
                <a:rect l="0" t="0" r="0" b="0"/>
                <a:pathLst>
                  <a:path w="206752" h="381480">
                    <a:moveTo>
                      <a:pt x="196222" y="40962"/>
                    </a:moveTo>
                    <a:lnTo>
                      <a:pt x="193155" y="32228"/>
                    </a:lnTo>
                    <a:lnTo>
                      <a:pt x="189092" y="24522"/>
                    </a:lnTo>
                    <a:lnTo>
                      <a:pt x="183590" y="17133"/>
                    </a:lnTo>
                    <a:lnTo>
                      <a:pt x="176485" y="10390"/>
                    </a:lnTo>
                    <a:lnTo>
                      <a:pt x="167391" y="5157"/>
                    </a:lnTo>
                    <a:lnTo>
                      <a:pt x="156292" y="1791"/>
                    </a:lnTo>
                    <a:lnTo>
                      <a:pt x="143628" y="177"/>
                    </a:lnTo>
                    <a:lnTo>
                      <a:pt x="130078" y="0"/>
                    </a:lnTo>
                    <a:lnTo>
                      <a:pt x="116129" y="931"/>
                    </a:lnTo>
                    <a:lnTo>
                      <a:pt x="102360" y="3164"/>
                    </a:lnTo>
                    <a:lnTo>
                      <a:pt x="89503" y="7389"/>
                    </a:lnTo>
                    <a:lnTo>
                      <a:pt x="77862" y="13813"/>
                    </a:lnTo>
                    <a:lnTo>
                      <a:pt x="67386" y="21889"/>
                    </a:lnTo>
                    <a:lnTo>
                      <a:pt x="57874" y="30611"/>
                    </a:lnTo>
                    <a:lnTo>
                      <a:pt x="49104" y="39335"/>
                    </a:lnTo>
                    <a:lnTo>
                      <a:pt x="41041" y="48123"/>
                    </a:lnTo>
                    <a:lnTo>
                      <a:pt x="33836" y="57535"/>
                    </a:lnTo>
                    <a:lnTo>
                      <a:pt x="27503" y="67860"/>
                    </a:lnTo>
                    <a:lnTo>
                      <a:pt x="21926" y="78929"/>
                    </a:lnTo>
                    <a:lnTo>
                      <a:pt x="16945" y="90292"/>
                    </a:lnTo>
                    <a:lnTo>
                      <a:pt x="12412" y="101654"/>
                    </a:lnTo>
                    <a:lnTo>
                      <a:pt x="8368" y="113218"/>
                    </a:lnTo>
                    <a:lnTo>
                      <a:pt x="5024" y="125573"/>
                    </a:lnTo>
                    <a:lnTo>
                      <a:pt x="2445" y="138988"/>
                    </a:lnTo>
                    <a:lnTo>
                      <a:pt x="713" y="153098"/>
                    </a:lnTo>
                    <a:lnTo>
                      <a:pt x="0" y="167116"/>
                    </a:lnTo>
                    <a:lnTo>
                      <a:pt x="300" y="180592"/>
                    </a:lnTo>
                    <a:lnTo>
                      <a:pt x="1467" y="193742"/>
                    </a:lnTo>
                    <a:lnTo>
                      <a:pt x="3314" y="207245"/>
                    </a:lnTo>
                    <a:lnTo>
                      <a:pt x="5669" y="221473"/>
                    </a:lnTo>
                    <a:lnTo>
                      <a:pt x="8554" y="236317"/>
                    </a:lnTo>
                    <a:lnTo>
                      <a:pt x="12168" y="251368"/>
                    </a:lnTo>
                    <a:lnTo>
                      <a:pt x="16562" y="266350"/>
                    </a:lnTo>
                    <a:lnTo>
                      <a:pt x="21648" y="281157"/>
                    </a:lnTo>
                    <a:lnTo>
                      <a:pt x="27287" y="295779"/>
                    </a:lnTo>
                    <a:lnTo>
                      <a:pt x="33345" y="310233"/>
                    </a:lnTo>
                    <a:lnTo>
                      <a:pt x="39871" y="324226"/>
                    </a:lnTo>
                    <a:lnTo>
                      <a:pt x="47083" y="337176"/>
                    </a:lnTo>
                    <a:lnTo>
                      <a:pt x="55050" y="348841"/>
                    </a:lnTo>
                    <a:lnTo>
                      <a:pt x="63859" y="358981"/>
                    </a:lnTo>
                    <a:lnTo>
                      <a:pt x="73683" y="367195"/>
                    </a:lnTo>
                    <a:lnTo>
                      <a:pt x="84512" y="373455"/>
                    </a:lnTo>
                    <a:lnTo>
                      <a:pt x="96039" y="377862"/>
                    </a:lnTo>
                    <a:lnTo>
                      <a:pt x="107768" y="380470"/>
                    </a:lnTo>
                    <a:lnTo>
                      <a:pt x="119395" y="381479"/>
                    </a:lnTo>
                    <a:lnTo>
                      <a:pt x="130812" y="380872"/>
                    </a:lnTo>
                    <a:lnTo>
                      <a:pt x="142010" y="378345"/>
                    </a:lnTo>
                    <a:lnTo>
                      <a:pt x="153015" y="373911"/>
                    </a:lnTo>
                    <a:lnTo>
                      <a:pt x="163607" y="367917"/>
                    </a:lnTo>
                    <a:lnTo>
                      <a:pt x="174459" y="360088"/>
                    </a:lnTo>
                    <a:lnTo>
                      <a:pt x="187643" y="347501"/>
                    </a:lnTo>
                    <a:lnTo>
                      <a:pt x="206751" y="325232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6043950" y="1433718"/>
                <a:ext cx="31586" cy="768581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768581">
                    <a:moveTo>
                      <a:pt x="0" y="0"/>
                    </a:moveTo>
                    <a:lnTo>
                      <a:pt x="0" y="8669"/>
                    </a:lnTo>
                    <a:lnTo>
                      <a:pt x="0" y="20844"/>
                    </a:lnTo>
                    <a:lnTo>
                      <a:pt x="0" y="34373"/>
                    </a:lnTo>
                    <a:lnTo>
                      <a:pt x="0" y="48388"/>
                    </a:lnTo>
                    <a:lnTo>
                      <a:pt x="0" y="62720"/>
                    </a:lnTo>
                    <a:lnTo>
                      <a:pt x="0" y="77554"/>
                    </a:lnTo>
                    <a:lnTo>
                      <a:pt x="0" y="92975"/>
                    </a:lnTo>
                    <a:lnTo>
                      <a:pt x="0" y="108940"/>
                    </a:lnTo>
                    <a:lnTo>
                      <a:pt x="0" y="125351"/>
                    </a:lnTo>
                    <a:lnTo>
                      <a:pt x="0" y="142099"/>
                    </a:lnTo>
                    <a:lnTo>
                      <a:pt x="0" y="159093"/>
                    </a:lnTo>
                    <a:lnTo>
                      <a:pt x="0" y="176262"/>
                    </a:lnTo>
                    <a:lnTo>
                      <a:pt x="4" y="193556"/>
                    </a:lnTo>
                    <a:lnTo>
                      <a:pt x="177" y="211102"/>
                    </a:lnTo>
                    <a:lnTo>
                      <a:pt x="825" y="229181"/>
                    </a:lnTo>
                    <a:lnTo>
                      <a:pt x="2074" y="247898"/>
                    </a:lnTo>
                    <a:lnTo>
                      <a:pt x="3726" y="267046"/>
                    </a:lnTo>
                    <a:lnTo>
                      <a:pt x="5375" y="286206"/>
                    </a:lnTo>
                    <a:lnTo>
                      <a:pt x="6778" y="305137"/>
                    </a:lnTo>
                    <a:lnTo>
                      <a:pt x="7871" y="323934"/>
                    </a:lnTo>
                    <a:lnTo>
                      <a:pt x="8678" y="342928"/>
                    </a:lnTo>
                    <a:lnTo>
                      <a:pt x="9256" y="362295"/>
                    </a:lnTo>
                    <a:lnTo>
                      <a:pt x="9661" y="381895"/>
                    </a:lnTo>
                    <a:lnTo>
                      <a:pt x="9941" y="401368"/>
                    </a:lnTo>
                    <a:lnTo>
                      <a:pt x="10137" y="420511"/>
                    </a:lnTo>
                    <a:lnTo>
                      <a:pt x="10439" y="439453"/>
                    </a:lnTo>
                    <a:lnTo>
                      <a:pt x="11175" y="458544"/>
                    </a:lnTo>
                    <a:lnTo>
                      <a:pt x="12483" y="477971"/>
                    </a:lnTo>
                    <a:lnTo>
                      <a:pt x="14175" y="497443"/>
                    </a:lnTo>
                    <a:lnTo>
                      <a:pt x="15850" y="516296"/>
                    </a:lnTo>
                    <a:lnTo>
                      <a:pt x="17270" y="534206"/>
                    </a:lnTo>
                    <a:lnTo>
                      <a:pt x="18375" y="551336"/>
                    </a:lnTo>
                    <a:lnTo>
                      <a:pt x="19191" y="568138"/>
                    </a:lnTo>
                    <a:lnTo>
                      <a:pt x="19779" y="584930"/>
                    </a:lnTo>
                    <a:lnTo>
                      <a:pt x="20360" y="602005"/>
                    </a:lnTo>
                    <a:lnTo>
                      <a:pt x="21290" y="619702"/>
                    </a:lnTo>
                    <a:lnTo>
                      <a:pt x="22731" y="638126"/>
                    </a:lnTo>
                    <a:lnTo>
                      <a:pt x="24515" y="656891"/>
                    </a:lnTo>
                    <a:lnTo>
                      <a:pt x="26251" y="675255"/>
                    </a:lnTo>
                    <a:lnTo>
                      <a:pt x="27714" y="692811"/>
                    </a:lnTo>
                    <a:lnTo>
                      <a:pt x="28849" y="709105"/>
                    </a:lnTo>
                    <a:lnTo>
                      <a:pt x="29809" y="725164"/>
                    </a:lnTo>
                    <a:lnTo>
                      <a:pt x="30672" y="743513"/>
                    </a:lnTo>
                    <a:lnTo>
                      <a:pt x="31585" y="76858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738623" y="1675873"/>
                <a:ext cx="610654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610654" h="31587">
                    <a:moveTo>
                      <a:pt x="610653" y="21057"/>
                    </a:moveTo>
                    <a:lnTo>
                      <a:pt x="601718" y="18123"/>
                    </a:lnTo>
                    <a:lnTo>
                      <a:pt x="592090" y="15341"/>
                    </a:lnTo>
                    <a:lnTo>
                      <a:pt x="580793" y="12446"/>
                    </a:lnTo>
                    <a:lnTo>
                      <a:pt x="567780" y="9579"/>
                    </a:lnTo>
                    <a:lnTo>
                      <a:pt x="553004" y="7062"/>
                    </a:lnTo>
                    <a:lnTo>
                      <a:pt x="536635" y="5051"/>
                    </a:lnTo>
                    <a:lnTo>
                      <a:pt x="519295" y="3539"/>
                    </a:lnTo>
                    <a:lnTo>
                      <a:pt x="501906" y="2444"/>
                    </a:lnTo>
                    <a:lnTo>
                      <a:pt x="484999" y="1671"/>
                    </a:lnTo>
                    <a:lnTo>
                      <a:pt x="468720" y="1135"/>
                    </a:lnTo>
                    <a:lnTo>
                      <a:pt x="453023" y="767"/>
                    </a:lnTo>
                    <a:lnTo>
                      <a:pt x="437796" y="516"/>
                    </a:lnTo>
                    <a:lnTo>
                      <a:pt x="422924" y="347"/>
                    </a:lnTo>
                    <a:lnTo>
                      <a:pt x="408311" y="232"/>
                    </a:lnTo>
                    <a:lnTo>
                      <a:pt x="393880" y="156"/>
                    </a:lnTo>
                    <a:lnTo>
                      <a:pt x="379575" y="104"/>
                    </a:lnTo>
                    <a:lnTo>
                      <a:pt x="365356" y="70"/>
                    </a:lnTo>
                    <a:lnTo>
                      <a:pt x="351192" y="46"/>
                    </a:lnTo>
                    <a:lnTo>
                      <a:pt x="336899" y="31"/>
                    </a:lnTo>
                    <a:lnTo>
                      <a:pt x="322158" y="21"/>
                    </a:lnTo>
                    <a:lnTo>
                      <a:pt x="306835" y="14"/>
                    </a:lnTo>
                    <a:lnTo>
                      <a:pt x="291120" y="9"/>
                    </a:lnTo>
                    <a:lnTo>
                      <a:pt x="275417" y="6"/>
                    </a:lnTo>
                    <a:lnTo>
                      <a:pt x="259962" y="4"/>
                    </a:lnTo>
                    <a:lnTo>
                      <a:pt x="244650" y="3"/>
                    </a:lnTo>
                    <a:lnTo>
                      <a:pt x="229151" y="2"/>
                    </a:lnTo>
                    <a:lnTo>
                      <a:pt x="213283" y="1"/>
                    </a:lnTo>
                    <a:lnTo>
                      <a:pt x="197186" y="1"/>
                    </a:lnTo>
                    <a:lnTo>
                      <a:pt x="181218" y="0"/>
                    </a:lnTo>
                    <a:lnTo>
                      <a:pt x="165590" y="5"/>
                    </a:lnTo>
                    <a:lnTo>
                      <a:pt x="150502" y="178"/>
                    </a:lnTo>
                    <a:lnTo>
                      <a:pt x="136216" y="826"/>
                    </a:lnTo>
                    <a:lnTo>
                      <a:pt x="122794" y="2079"/>
                    </a:lnTo>
                    <a:lnTo>
                      <a:pt x="110137" y="3905"/>
                    </a:lnTo>
                    <a:lnTo>
                      <a:pt x="98089" y="6201"/>
                    </a:lnTo>
                    <a:lnTo>
                      <a:pt x="86493" y="8857"/>
                    </a:lnTo>
                    <a:lnTo>
                      <a:pt x="75059" y="11775"/>
                    </a:lnTo>
                    <a:lnTo>
                      <a:pt x="63381" y="14880"/>
                    </a:lnTo>
                    <a:lnTo>
                      <a:pt x="51278" y="18109"/>
                    </a:lnTo>
                    <a:lnTo>
                      <a:pt x="39340" y="21272"/>
                    </a:lnTo>
                    <a:lnTo>
                      <a:pt x="27660" y="24351"/>
                    </a:lnTo>
                    <a:lnTo>
                      <a:pt x="15206" y="27616"/>
                    </a:lnTo>
                    <a:lnTo>
                      <a:pt x="0" y="31586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6254644" y="2023314"/>
                <a:ext cx="10405" cy="284270"/>
              </a:xfrm>
              <a:custGeom>
                <a:avLst/>
                <a:gdLst/>
                <a:ahLst/>
                <a:cxnLst/>
                <a:rect l="0" t="0" r="0" b="0"/>
                <a:pathLst>
                  <a:path w="10405" h="284270">
                    <a:moveTo>
                      <a:pt x="10404" y="0"/>
                    </a:moveTo>
                    <a:lnTo>
                      <a:pt x="7537" y="11802"/>
                    </a:lnTo>
                    <a:lnTo>
                      <a:pt x="5395" y="23571"/>
                    </a:lnTo>
                    <a:lnTo>
                      <a:pt x="3792" y="36461"/>
                    </a:lnTo>
                    <a:lnTo>
                      <a:pt x="2611" y="50309"/>
                    </a:lnTo>
                    <a:lnTo>
                      <a:pt x="1763" y="64638"/>
                    </a:lnTo>
                    <a:lnTo>
                      <a:pt x="1166" y="79111"/>
                    </a:lnTo>
                    <a:lnTo>
                      <a:pt x="751" y="93734"/>
                    </a:lnTo>
                    <a:lnTo>
                      <a:pt x="467" y="108758"/>
                    </a:lnTo>
                    <a:lnTo>
                      <a:pt x="274" y="124306"/>
                    </a:lnTo>
                    <a:lnTo>
                      <a:pt x="143" y="140356"/>
                    </a:lnTo>
                    <a:lnTo>
                      <a:pt x="54" y="156823"/>
                    </a:lnTo>
                    <a:lnTo>
                      <a:pt x="0" y="173599"/>
                    </a:lnTo>
                    <a:lnTo>
                      <a:pt x="133" y="190273"/>
                    </a:lnTo>
                    <a:lnTo>
                      <a:pt x="755" y="206162"/>
                    </a:lnTo>
                    <a:lnTo>
                      <a:pt x="1986" y="220947"/>
                    </a:lnTo>
                    <a:lnTo>
                      <a:pt x="3635" y="234404"/>
                    </a:lnTo>
                    <a:lnTo>
                      <a:pt x="5452" y="247646"/>
                    </a:lnTo>
                    <a:lnTo>
                      <a:pt x="7599" y="262951"/>
                    </a:lnTo>
                    <a:lnTo>
                      <a:pt x="10404" y="284269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6286105" y="1833800"/>
                <a:ext cx="31586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0530">
                    <a:moveTo>
                      <a:pt x="0" y="10529"/>
                    </a:moveTo>
                    <a:lnTo>
                      <a:pt x="9359" y="7409"/>
                    </a:lnTo>
                    <a:lnTo>
                      <a:pt x="16768" y="4940"/>
                    </a:lnTo>
                    <a:lnTo>
                      <a:pt x="31585" y="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387148" y="1928557"/>
                <a:ext cx="219375" cy="372817"/>
              </a:xfrm>
              <a:custGeom>
                <a:avLst/>
                <a:gdLst/>
                <a:ahLst/>
                <a:cxnLst/>
                <a:rect l="0" t="0" r="0" b="0"/>
                <a:pathLst>
                  <a:path w="219375" h="372817">
                    <a:moveTo>
                      <a:pt x="162170" y="0"/>
                    </a:moveTo>
                    <a:lnTo>
                      <a:pt x="153369" y="5801"/>
                    </a:lnTo>
                    <a:lnTo>
                      <a:pt x="145022" y="10725"/>
                    </a:lnTo>
                    <a:lnTo>
                      <a:pt x="136328" y="15232"/>
                    </a:lnTo>
                    <a:lnTo>
                      <a:pt x="127379" y="19626"/>
                    </a:lnTo>
                    <a:lnTo>
                      <a:pt x="118532" y="24287"/>
                    </a:lnTo>
                    <a:lnTo>
                      <a:pt x="109989" y="29407"/>
                    </a:lnTo>
                    <a:lnTo>
                      <a:pt x="101628" y="35157"/>
                    </a:lnTo>
                    <a:lnTo>
                      <a:pt x="93102" y="41778"/>
                    </a:lnTo>
                    <a:lnTo>
                      <a:pt x="84219" y="49309"/>
                    </a:lnTo>
                    <a:lnTo>
                      <a:pt x="74947" y="57639"/>
                    </a:lnTo>
                    <a:lnTo>
                      <a:pt x="65337" y="66600"/>
                    </a:lnTo>
                    <a:lnTo>
                      <a:pt x="55466" y="76043"/>
                    </a:lnTo>
                    <a:lnTo>
                      <a:pt x="45566" y="86163"/>
                    </a:lnTo>
                    <a:lnTo>
                      <a:pt x="35999" y="97473"/>
                    </a:lnTo>
                    <a:lnTo>
                      <a:pt x="26946" y="110159"/>
                    </a:lnTo>
                    <a:lnTo>
                      <a:pt x="18733" y="124103"/>
                    </a:lnTo>
                    <a:lnTo>
                      <a:pt x="11895" y="139065"/>
                    </a:lnTo>
                    <a:lnTo>
                      <a:pt x="6600" y="154799"/>
                    </a:lnTo>
                    <a:lnTo>
                      <a:pt x="2858" y="171093"/>
                    </a:lnTo>
                    <a:lnTo>
                      <a:pt x="705" y="187783"/>
                    </a:lnTo>
                    <a:lnTo>
                      <a:pt x="0" y="204743"/>
                    </a:lnTo>
                    <a:lnTo>
                      <a:pt x="642" y="221724"/>
                    </a:lnTo>
                    <a:lnTo>
                      <a:pt x="2660" y="238358"/>
                    </a:lnTo>
                    <a:lnTo>
                      <a:pt x="5936" y="254470"/>
                    </a:lnTo>
                    <a:lnTo>
                      <a:pt x="10082" y="269900"/>
                    </a:lnTo>
                    <a:lnTo>
                      <a:pt x="14549" y="284422"/>
                    </a:lnTo>
                    <a:lnTo>
                      <a:pt x="19007" y="298003"/>
                    </a:lnTo>
                    <a:lnTo>
                      <a:pt x="23813" y="310598"/>
                    </a:lnTo>
                    <a:lnTo>
                      <a:pt x="29864" y="322072"/>
                    </a:lnTo>
                    <a:lnTo>
                      <a:pt x="37565" y="332456"/>
                    </a:lnTo>
                    <a:lnTo>
                      <a:pt x="46688" y="341753"/>
                    </a:lnTo>
                    <a:lnTo>
                      <a:pt x="56655" y="349860"/>
                    </a:lnTo>
                    <a:lnTo>
                      <a:pt x="67032" y="356829"/>
                    </a:lnTo>
                    <a:lnTo>
                      <a:pt x="77745" y="362681"/>
                    </a:lnTo>
                    <a:lnTo>
                      <a:pt x="88989" y="367321"/>
                    </a:lnTo>
                    <a:lnTo>
                      <a:pt x="100840" y="370801"/>
                    </a:lnTo>
                    <a:lnTo>
                      <a:pt x="113085" y="372816"/>
                    </a:lnTo>
                    <a:lnTo>
                      <a:pt x="125311" y="372663"/>
                    </a:lnTo>
                    <a:lnTo>
                      <a:pt x="137273" y="370144"/>
                    </a:lnTo>
                    <a:lnTo>
                      <a:pt x="148749" y="365351"/>
                    </a:lnTo>
                    <a:lnTo>
                      <a:pt x="159455" y="358396"/>
                    </a:lnTo>
                    <a:lnTo>
                      <a:pt x="169321" y="349564"/>
                    </a:lnTo>
                    <a:lnTo>
                      <a:pt x="178437" y="339077"/>
                    </a:lnTo>
                    <a:lnTo>
                      <a:pt x="186954" y="326997"/>
                    </a:lnTo>
                    <a:lnTo>
                      <a:pt x="195013" y="313501"/>
                    </a:lnTo>
                    <a:lnTo>
                      <a:pt x="202411" y="298695"/>
                    </a:lnTo>
                    <a:lnTo>
                      <a:pt x="208627" y="282548"/>
                    </a:lnTo>
                    <a:lnTo>
                      <a:pt x="213470" y="265165"/>
                    </a:lnTo>
                    <a:lnTo>
                      <a:pt x="216892" y="246763"/>
                    </a:lnTo>
                    <a:lnTo>
                      <a:pt x="218822" y="227578"/>
                    </a:lnTo>
                    <a:lnTo>
                      <a:pt x="219374" y="207830"/>
                    </a:lnTo>
                    <a:lnTo>
                      <a:pt x="218627" y="188011"/>
                    </a:lnTo>
                    <a:lnTo>
                      <a:pt x="216538" y="168857"/>
                    </a:lnTo>
                    <a:lnTo>
                      <a:pt x="213210" y="150718"/>
                    </a:lnTo>
                    <a:lnTo>
                      <a:pt x="208858" y="133589"/>
                    </a:lnTo>
                    <a:lnTo>
                      <a:pt x="203722" y="117311"/>
                    </a:lnTo>
                    <a:lnTo>
                      <a:pt x="198005" y="101695"/>
                    </a:lnTo>
                    <a:lnTo>
                      <a:pt x="191710" y="86731"/>
                    </a:lnTo>
                    <a:lnTo>
                      <a:pt x="184653" y="72587"/>
                    </a:lnTo>
                    <a:lnTo>
                      <a:pt x="176807" y="59303"/>
                    </a:lnTo>
                    <a:lnTo>
                      <a:pt x="168727" y="47220"/>
                    </a:lnTo>
                    <a:lnTo>
                      <a:pt x="160669" y="35875"/>
                    </a:lnTo>
                    <a:lnTo>
                      <a:pt x="151924" y="24269"/>
                    </a:lnTo>
                    <a:lnTo>
                      <a:pt x="141112" y="10528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686188" y="1898978"/>
                <a:ext cx="315856" cy="440192"/>
              </a:xfrm>
              <a:custGeom>
                <a:avLst/>
                <a:gdLst/>
                <a:ahLst/>
                <a:cxnLst/>
                <a:rect l="0" t="0" r="0" b="0"/>
                <a:pathLst>
                  <a:path w="315856" h="440192">
                    <a:moveTo>
                      <a:pt x="0" y="176978"/>
                    </a:moveTo>
                    <a:lnTo>
                      <a:pt x="5801" y="185780"/>
                    </a:lnTo>
                    <a:lnTo>
                      <a:pt x="10724" y="194126"/>
                    </a:lnTo>
                    <a:lnTo>
                      <a:pt x="15228" y="202825"/>
                    </a:lnTo>
                    <a:lnTo>
                      <a:pt x="19449" y="211946"/>
                    </a:lnTo>
                    <a:lnTo>
                      <a:pt x="23462" y="221441"/>
                    </a:lnTo>
                    <a:lnTo>
                      <a:pt x="27323" y="231242"/>
                    </a:lnTo>
                    <a:lnTo>
                      <a:pt x="31076" y="241602"/>
                    </a:lnTo>
                    <a:lnTo>
                      <a:pt x="34751" y="253072"/>
                    </a:lnTo>
                    <a:lnTo>
                      <a:pt x="38378" y="265860"/>
                    </a:lnTo>
                    <a:lnTo>
                      <a:pt x="42136" y="279703"/>
                    </a:lnTo>
                    <a:lnTo>
                      <a:pt x="46346" y="294065"/>
                    </a:lnTo>
                    <a:lnTo>
                      <a:pt x="51134" y="308578"/>
                    </a:lnTo>
                    <a:lnTo>
                      <a:pt x="56146" y="323067"/>
                    </a:lnTo>
                    <a:lnTo>
                      <a:pt x="60671" y="337475"/>
                    </a:lnTo>
                    <a:lnTo>
                      <a:pt x="64331" y="351766"/>
                    </a:lnTo>
                    <a:lnTo>
                      <a:pt x="66752" y="364967"/>
                    </a:lnTo>
                    <a:lnTo>
                      <a:pt x="66858" y="375137"/>
                    </a:lnTo>
                    <a:lnTo>
                      <a:pt x="64464" y="380878"/>
                    </a:lnTo>
                    <a:lnTo>
                      <a:pt x="61020" y="381701"/>
                    </a:lnTo>
                    <a:lnTo>
                      <a:pt x="57279" y="378303"/>
                    </a:lnTo>
                    <a:lnTo>
                      <a:pt x="53498" y="371359"/>
                    </a:lnTo>
                    <a:lnTo>
                      <a:pt x="49752" y="361148"/>
                    </a:lnTo>
                    <a:lnTo>
                      <a:pt x="46061" y="348098"/>
                    </a:lnTo>
                    <a:lnTo>
                      <a:pt x="42418" y="332777"/>
                    </a:lnTo>
                    <a:lnTo>
                      <a:pt x="38813" y="315744"/>
                    </a:lnTo>
                    <a:lnTo>
                      <a:pt x="35242" y="297473"/>
                    </a:lnTo>
                    <a:lnTo>
                      <a:pt x="31859" y="278492"/>
                    </a:lnTo>
                    <a:lnTo>
                      <a:pt x="28967" y="259376"/>
                    </a:lnTo>
                    <a:lnTo>
                      <a:pt x="26693" y="240441"/>
                    </a:lnTo>
                    <a:lnTo>
                      <a:pt x="25168" y="221625"/>
                    </a:lnTo>
                    <a:lnTo>
                      <a:pt x="24594" y="202612"/>
                    </a:lnTo>
                    <a:lnTo>
                      <a:pt x="24987" y="183227"/>
                    </a:lnTo>
                    <a:lnTo>
                      <a:pt x="26217" y="163613"/>
                    </a:lnTo>
                    <a:lnTo>
                      <a:pt x="28106" y="144131"/>
                    </a:lnTo>
                    <a:lnTo>
                      <a:pt x="30490" y="124994"/>
                    </a:lnTo>
                    <a:lnTo>
                      <a:pt x="33393" y="106565"/>
                    </a:lnTo>
                    <a:lnTo>
                      <a:pt x="37020" y="89416"/>
                    </a:lnTo>
                    <a:lnTo>
                      <a:pt x="41422" y="73741"/>
                    </a:lnTo>
                    <a:lnTo>
                      <a:pt x="46514" y="59572"/>
                    </a:lnTo>
                    <a:lnTo>
                      <a:pt x="52157" y="46958"/>
                    </a:lnTo>
                    <a:lnTo>
                      <a:pt x="58222" y="35771"/>
                    </a:lnTo>
                    <a:lnTo>
                      <a:pt x="64921" y="25917"/>
                    </a:lnTo>
                    <a:lnTo>
                      <a:pt x="72783" y="17427"/>
                    </a:lnTo>
                    <a:lnTo>
                      <a:pt x="82000" y="10207"/>
                    </a:lnTo>
                    <a:lnTo>
                      <a:pt x="92461" y="4525"/>
                    </a:lnTo>
                    <a:lnTo>
                      <a:pt x="103933" y="1062"/>
                    </a:lnTo>
                    <a:lnTo>
                      <a:pt x="116170" y="0"/>
                    </a:lnTo>
                    <a:lnTo>
                      <a:pt x="128963" y="1237"/>
                    </a:lnTo>
                    <a:lnTo>
                      <a:pt x="142149" y="4650"/>
                    </a:lnTo>
                    <a:lnTo>
                      <a:pt x="155603" y="9951"/>
                    </a:lnTo>
                    <a:lnTo>
                      <a:pt x="169077" y="16914"/>
                    </a:lnTo>
                    <a:lnTo>
                      <a:pt x="182203" y="25475"/>
                    </a:lnTo>
                    <a:lnTo>
                      <a:pt x="194805" y="35446"/>
                    </a:lnTo>
                    <a:lnTo>
                      <a:pt x="206727" y="46392"/>
                    </a:lnTo>
                    <a:lnTo>
                      <a:pt x="217741" y="57731"/>
                    </a:lnTo>
                    <a:lnTo>
                      <a:pt x="227813" y="69096"/>
                    </a:lnTo>
                    <a:lnTo>
                      <a:pt x="236897" y="80337"/>
                    </a:lnTo>
                    <a:lnTo>
                      <a:pt x="244863" y="91417"/>
                    </a:lnTo>
                    <a:lnTo>
                      <a:pt x="251742" y="102353"/>
                    </a:lnTo>
                    <a:lnTo>
                      <a:pt x="257702" y="113171"/>
                    </a:lnTo>
                    <a:lnTo>
                      <a:pt x="262949" y="123903"/>
                    </a:lnTo>
                    <a:lnTo>
                      <a:pt x="267666" y="134571"/>
                    </a:lnTo>
                    <a:lnTo>
                      <a:pt x="272007" y="145195"/>
                    </a:lnTo>
                    <a:lnTo>
                      <a:pt x="276083" y="155788"/>
                    </a:lnTo>
                    <a:lnTo>
                      <a:pt x="279975" y="166361"/>
                    </a:lnTo>
                    <a:lnTo>
                      <a:pt x="283743" y="176919"/>
                    </a:lnTo>
                    <a:lnTo>
                      <a:pt x="287426" y="187467"/>
                    </a:lnTo>
                    <a:lnTo>
                      <a:pt x="291053" y="198018"/>
                    </a:lnTo>
                    <a:lnTo>
                      <a:pt x="294640" y="208901"/>
                    </a:lnTo>
                    <a:lnTo>
                      <a:pt x="298202" y="220732"/>
                    </a:lnTo>
                    <a:lnTo>
                      <a:pt x="301742" y="233771"/>
                    </a:lnTo>
                    <a:lnTo>
                      <a:pt x="305103" y="247953"/>
                    </a:lnTo>
                    <a:lnTo>
                      <a:pt x="307980" y="263076"/>
                    </a:lnTo>
                    <a:lnTo>
                      <a:pt x="310246" y="278913"/>
                    </a:lnTo>
                    <a:lnTo>
                      <a:pt x="311936" y="295107"/>
                    </a:lnTo>
                    <a:lnTo>
                      <a:pt x="313155" y="311196"/>
                    </a:lnTo>
                    <a:lnTo>
                      <a:pt x="314011" y="326940"/>
                    </a:lnTo>
                    <a:lnTo>
                      <a:pt x="314604" y="342290"/>
                    </a:lnTo>
                    <a:lnTo>
                      <a:pt x="315011" y="357290"/>
                    </a:lnTo>
                    <a:lnTo>
                      <a:pt x="315286" y="371999"/>
                    </a:lnTo>
                    <a:lnTo>
                      <a:pt x="315474" y="386075"/>
                    </a:lnTo>
                    <a:lnTo>
                      <a:pt x="315620" y="400258"/>
                    </a:lnTo>
                    <a:lnTo>
                      <a:pt x="315740" y="416914"/>
                    </a:lnTo>
                    <a:lnTo>
                      <a:pt x="315855" y="440191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7096799" y="1922630"/>
                <a:ext cx="392909" cy="437597"/>
              </a:xfrm>
              <a:custGeom>
                <a:avLst/>
                <a:gdLst/>
                <a:ahLst/>
                <a:cxnLst/>
                <a:rect l="0" t="0" r="0" b="0"/>
                <a:pathLst>
                  <a:path w="392909" h="437597">
                    <a:moveTo>
                      <a:pt x="273741" y="16456"/>
                    </a:moveTo>
                    <a:lnTo>
                      <a:pt x="261871" y="10722"/>
                    </a:lnTo>
                    <a:lnTo>
                      <a:pt x="249462" y="6438"/>
                    </a:lnTo>
                    <a:lnTo>
                      <a:pt x="235280" y="3237"/>
                    </a:lnTo>
                    <a:lnTo>
                      <a:pt x="219745" y="1048"/>
                    </a:lnTo>
                    <a:lnTo>
                      <a:pt x="203749" y="0"/>
                    </a:lnTo>
                    <a:lnTo>
                      <a:pt x="187871" y="58"/>
                    </a:lnTo>
                    <a:lnTo>
                      <a:pt x="172495" y="1055"/>
                    </a:lnTo>
                    <a:lnTo>
                      <a:pt x="157957" y="2783"/>
                    </a:lnTo>
                    <a:lnTo>
                      <a:pt x="144332" y="5056"/>
                    </a:lnTo>
                    <a:lnTo>
                      <a:pt x="131355" y="7886"/>
                    </a:lnTo>
                    <a:lnTo>
                      <a:pt x="118553" y="11463"/>
                    </a:lnTo>
                    <a:lnTo>
                      <a:pt x="105643" y="15836"/>
                    </a:lnTo>
                    <a:lnTo>
                      <a:pt x="92852" y="21078"/>
                    </a:lnTo>
                    <a:lnTo>
                      <a:pt x="80787" y="27354"/>
                    </a:lnTo>
                    <a:lnTo>
                      <a:pt x="69746" y="34657"/>
                    </a:lnTo>
                    <a:lnTo>
                      <a:pt x="59705" y="43003"/>
                    </a:lnTo>
                    <a:lnTo>
                      <a:pt x="50499" y="52508"/>
                    </a:lnTo>
                    <a:lnTo>
                      <a:pt x="41947" y="63125"/>
                    </a:lnTo>
                    <a:lnTo>
                      <a:pt x="34204" y="74678"/>
                    </a:lnTo>
                    <a:lnTo>
                      <a:pt x="27747" y="86956"/>
                    </a:lnTo>
                    <a:lnTo>
                      <a:pt x="22744" y="99761"/>
                    </a:lnTo>
                    <a:lnTo>
                      <a:pt x="19383" y="112613"/>
                    </a:lnTo>
                    <a:lnTo>
                      <a:pt x="18026" y="124781"/>
                    </a:lnTo>
                    <a:lnTo>
                      <a:pt x="18676" y="135920"/>
                    </a:lnTo>
                    <a:lnTo>
                      <a:pt x="21216" y="145872"/>
                    </a:lnTo>
                    <a:lnTo>
                      <a:pt x="25578" y="154493"/>
                    </a:lnTo>
                    <a:lnTo>
                      <a:pt x="31546" y="161838"/>
                    </a:lnTo>
                    <a:lnTo>
                      <a:pt x="38805" y="167789"/>
                    </a:lnTo>
                    <a:lnTo>
                      <a:pt x="47039" y="171972"/>
                    </a:lnTo>
                    <a:lnTo>
                      <a:pt x="55986" y="174349"/>
                    </a:lnTo>
                    <a:lnTo>
                      <a:pt x="65602" y="175320"/>
                    </a:lnTo>
                    <a:lnTo>
                      <a:pt x="76041" y="175525"/>
                    </a:lnTo>
                    <a:lnTo>
                      <a:pt x="87319" y="175405"/>
                    </a:lnTo>
                    <a:lnTo>
                      <a:pt x="99164" y="175022"/>
                    </a:lnTo>
                    <a:lnTo>
                      <a:pt x="111116" y="174168"/>
                    </a:lnTo>
                    <a:lnTo>
                      <a:pt x="122900" y="172743"/>
                    </a:lnTo>
                    <a:lnTo>
                      <a:pt x="134593" y="170787"/>
                    </a:lnTo>
                    <a:lnTo>
                      <a:pt x="146510" y="168396"/>
                    </a:lnTo>
                    <a:lnTo>
                      <a:pt x="158830" y="165677"/>
                    </a:lnTo>
                    <a:lnTo>
                      <a:pt x="171732" y="162884"/>
                    </a:lnTo>
                    <a:lnTo>
                      <a:pt x="185465" y="160396"/>
                    </a:lnTo>
                    <a:lnTo>
                      <a:pt x="200071" y="158398"/>
                    </a:lnTo>
                    <a:lnTo>
                      <a:pt x="215118" y="157058"/>
                    </a:lnTo>
                    <a:lnTo>
                      <a:pt x="229832" y="156609"/>
                    </a:lnTo>
                    <a:lnTo>
                      <a:pt x="243804" y="157091"/>
                    </a:lnTo>
                    <a:lnTo>
                      <a:pt x="257133" y="158550"/>
                    </a:lnTo>
                    <a:lnTo>
                      <a:pt x="270230" y="161124"/>
                    </a:lnTo>
                    <a:lnTo>
                      <a:pt x="283367" y="164782"/>
                    </a:lnTo>
                    <a:lnTo>
                      <a:pt x="296326" y="169355"/>
                    </a:lnTo>
                    <a:lnTo>
                      <a:pt x="308508" y="174641"/>
                    </a:lnTo>
                    <a:lnTo>
                      <a:pt x="319632" y="180458"/>
                    </a:lnTo>
                    <a:lnTo>
                      <a:pt x="329730" y="186821"/>
                    </a:lnTo>
                    <a:lnTo>
                      <a:pt x="338975" y="193923"/>
                    </a:lnTo>
                    <a:lnTo>
                      <a:pt x="347562" y="201817"/>
                    </a:lnTo>
                    <a:lnTo>
                      <a:pt x="355670" y="210576"/>
                    </a:lnTo>
                    <a:lnTo>
                      <a:pt x="363435" y="220366"/>
                    </a:lnTo>
                    <a:lnTo>
                      <a:pt x="370952" y="231178"/>
                    </a:lnTo>
                    <a:lnTo>
                      <a:pt x="377969" y="242863"/>
                    </a:lnTo>
                    <a:lnTo>
                      <a:pt x="383924" y="255230"/>
                    </a:lnTo>
                    <a:lnTo>
                      <a:pt x="388582" y="268105"/>
                    </a:lnTo>
                    <a:lnTo>
                      <a:pt x="391709" y="281342"/>
                    </a:lnTo>
                    <a:lnTo>
                      <a:pt x="392908" y="294834"/>
                    </a:lnTo>
                    <a:lnTo>
                      <a:pt x="392156" y="308497"/>
                    </a:lnTo>
                    <a:lnTo>
                      <a:pt x="389717" y="322113"/>
                    </a:lnTo>
                    <a:lnTo>
                      <a:pt x="385955" y="335334"/>
                    </a:lnTo>
                    <a:lnTo>
                      <a:pt x="381200" y="348002"/>
                    </a:lnTo>
                    <a:lnTo>
                      <a:pt x="375399" y="359966"/>
                    </a:lnTo>
                    <a:lnTo>
                      <a:pt x="368149" y="371009"/>
                    </a:lnTo>
                    <a:lnTo>
                      <a:pt x="359342" y="381099"/>
                    </a:lnTo>
                    <a:lnTo>
                      <a:pt x="348988" y="390198"/>
                    </a:lnTo>
                    <a:lnTo>
                      <a:pt x="337057" y="398172"/>
                    </a:lnTo>
                    <a:lnTo>
                      <a:pt x="323689" y="405052"/>
                    </a:lnTo>
                    <a:lnTo>
                      <a:pt x="308982" y="410843"/>
                    </a:lnTo>
                    <a:lnTo>
                      <a:pt x="292908" y="415443"/>
                    </a:lnTo>
                    <a:lnTo>
                      <a:pt x="275577" y="418910"/>
                    </a:lnTo>
                    <a:lnTo>
                      <a:pt x="257211" y="421425"/>
                    </a:lnTo>
                    <a:lnTo>
                      <a:pt x="238053" y="423205"/>
                    </a:lnTo>
                    <a:lnTo>
                      <a:pt x="218327" y="424448"/>
                    </a:lnTo>
                    <a:lnTo>
                      <a:pt x="198692" y="425471"/>
                    </a:lnTo>
                    <a:lnTo>
                      <a:pt x="180195" y="426698"/>
                    </a:lnTo>
                    <a:lnTo>
                      <a:pt x="163300" y="428339"/>
                    </a:lnTo>
                    <a:lnTo>
                      <a:pt x="147482" y="430257"/>
                    </a:lnTo>
                    <a:lnTo>
                      <a:pt x="131558" y="432082"/>
                    </a:lnTo>
                    <a:lnTo>
                      <a:pt x="114845" y="433605"/>
                    </a:lnTo>
                    <a:lnTo>
                      <a:pt x="97496" y="434777"/>
                    </a:lnTo>
                    <a:lnTo>
                      <a:pt x="80217" y="435638"/>
                    </a:lnTo>
                    <a:lnTo>
                      <a:pt x="63456" y="436252"/>
                    </a:lnTo>
                    <a:lnTo>
                      <a:pt x="47928" y="436682"/>
                    </a:lnTo>
                    <a:lnTo>
                      <a:pt x="33224" y="437025"/>
                    </a:lnTo>
                    <a:lnTo>
                      <a:pt x="18060" y="437312"/>
                    </a:lnTo>
                    <a:lnTo>
                      <a:pt x="0" y="437596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/>
            <p:cNvGrpSpPr/>
            <p:nvPr/>
          </p:nvGrpSpPr>
          <p:grpSpPr>
            <a:xfrm rot="236532">
              <a:off x="3069417" y="3037232"/>
              <a:ext cx="3884457" cy="878467"/>
              <a:chOff x="3069417" y="3037232"/>
              <a:chExt cx="3884457" cy="878467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3069417" y="3427064"/>
                <a:ext cx="315298" cy="488635"/>
              </a:xfrm>
              <a:custGeom>
                <a:avLst/>
                <a:gdLst/>
                <a:ahLst/>
                <a:cxnLst/>
                <a:rect l="0" t="0" r="0" b="0"/>
                <a:pathLst>
                  <a:path w="315298" h="488635">
                    <a:moveTo>
                      <a:pt x="157369" y="207438"/>
                    </a:moveTo>
                    <a:lnTo>
                      <a:pt x="157437" y="195770"/>
                    </a:lnTo>
                    <a:lnTo>
                      <a:pt x="158077" y="185281"/>
                    </a:lnTo>
                    <a:lnTo>
                      <a:pt x="159369" y="174974"/>
                    </a:lnTo>
                    <a:lnTo>
                      <a:pt x="161055" y="164500"/>
                    </a:lnTo>
                    <a:lnTo>
                      <a:pt x="162724" y="153508"/>
                    </a:lnTo>
                    <a:lnTo>
                      <a:pt x="164132" y="141861"/>
                    </a:lnTo>
                    <a:lnTo>
                      <a:pt x="165058" y="129434"/>
                    </a:lnTo>
                    <a:lnTo>
                      <a:pt x="165220" y="116031"/>
                    </a:lnTo>
                    <a:lnTo>
                      <a:pt x="164541" y="101651"/>
                    </a:lnTo>
                    <a:lnTo>
                      <a:pt x="162949" y="86758"/>
                    </a:lnTo>
                    <a:lnTo>
                      <a:pt x="160284" y="72148"/>
                    </a:lnTo>
                    <a:lnTo>
                      <a:pt x="156561" y="58256"/>
                    </a:lnTo>
                    <a:lnTo>
                      <a:pt x="151774" y="45320"/>
                    </a:lnTo>
                    <a:lnTo>
                      <a:pt x="145812" y="33551"/>
                    </a:lnTo>
                    <a:lnTo>
                      <a:pt x="138728" y="22947"/>
                    </a:lnTo>
                    <a:lnTo>
                      <a:pt x="130701" y="13826"/>
                    </a:lnTo>
                    <a:lnTo>
                      <a:pt x="121942" y="6894"/>
                    </a:lnTo>
                    <a:lnTo>
                      <a:pt x="112649" y="2346"/>
                    </a:lnTo>
                    <a:lnTo>
                      <a:pt x="103139" y="88"/>
                    </a:lnTo>
                    <a:lnTo>
                      <a:pt x="93835" y="0"/>
                    </a:lnTo>
                    <a:lnTo>
                      <a:pt x="84955" y="1796"/>
                    </a:lnTo>
                    <a:lnTo>
                      <a:pt x="76688" y="5253"/>
                    </a:lnTo>
                    <a:lnTo>
                      <a:pt x="69281" y="10306"/>
                    </a:lnTo>
                    <a:lnTo>
                      <a:pt x="62780" y="16774"/>
                    </a:lnTo>
                    <a:lnTo>
                      <a:pt x="57075" y="24385"/>
                    </a:lnTo>
                    <a:lnTo>
                      <a:pt x="52001" y="32863"/>
                    </a:lnTo>
                    <a:lnTo>
                      <a:pt x="47398" y="41977"/>
                    </a:lnTo>
                    <a:lnTo>
                      <a:pt x="43135" y="51707"/>
                    </a:lnTo>
                    <a:lnTo>
                      <a:pt x="39111" y="62223"/>
                    </a:lnTo>
                    <a:lnTo>
                      <a:pt x="35252" y="73553"/>
                    </a:lnTo>
                    <a:lnTo>
                      <a:pt x="31507" y="85434"/>
                    </a:lnTo>
                    <a:lnTo>
                      <a:pt x="27839" y="97408"/>
                    </a:lnTo>
                    <a:lnTo>
                      <a:pt x="24223" y="109203"/>
                    </a:lnTo>
                    <a:lnTo>
                      <a:pt x="20642" y="120734"/>
                    </a:lnTo>
                    <a:lnTo>
                      <a:pt x="17085" y="132011"/>
                    </a:lnTo>
                    <a:lnTo>
                      <a:pt x="13548" y="143081"/>
                    </a:lnTo>
                    <a:lnTo>
                      <a:pt x="10190" y="154160"/>
                    </a:lnTo>
                    <a:lnTo>
                      <a:pt x="7315" y="165598"/>
                    </a:lnTo>
                    <a:lnTo>
                      <a:pt x="5049" y="177569"/>
                    </a:lnTo>
                    <a:lnTo>
                      <a:pt x="3359" y="190390"/>
                    </a:lnTo>
                    <a:lnTo>
                      <a:pt x="2142" y="204593"/>
                    </a:lnTo>
                    <a:lnTo>
                      <a:pt x="1285" y="220340"/>
                    </a:lnTo>
                    <a:lnTo>
                      <a:pt x="692" y="237475"/>
                    </a:lnTo>
                    <a:lnTo>
                      <a:pt x="286" y="255726"/>
                    </a:lnTo>
                    <a:lnTo>
                      <a:pt x="14" y="274813"/>
                    </a:lnTo>
                    <a:lnTo>
                      <a:pt x="0" y="294340"/>
                    </a:lnTo>
                    <a:lnTo>
                      <a:pt x="523" y="313820"/>
                    </a:lnTo>
                    <a:lnTo>
                      <a:pt x="1692" y="332989"/>
                    </a:lnTo>
                    <a:lnTo>
                      <a:pt x="3460" y="351622"/>
                    </a:lnTo>
                    <a:lnTo>
                      <a:pt x="5719" y="369448"/>
                    </a:lnTo>
                    <a:lnTo>
                      <a:pt x="8354" y="386398"/>
                    </a:lnTo>
                    <a:lnTo>
                      <a:pt x="11428" y="402410"/>
                    </a:lnTo>
                    <a:lnTo>
                      <a:pt x="15170" y="417331"/>
                    </a:lnTo>
                    <a:lnTo>
                      <a:pt x="19650" y="431183"/>
                    </a:lnTo>
                    <a:lnTo>
                      <a:pt x="24793" y="443962"/>
                    </a:lnTo>
                    <a:lnTo>
                      <a:pt x="30470" y="455559"/>
                    </a:lnTo>
                    <a:lnTo>
                      <a:pt x="36559" y="466018"/>
                    </a:lnTo>
                    <a:lnTo>
                      <a:pt x="43274" y="475024"/>
                    </a:lnTo>
                    <a:lnTo>
                      <a:pt x="51146" y="481872"/>
                    </a:lnTo>
                    <a:lnTo>
                      <a:pt x="60361" y="486360"/>
                    </a:lnTo>
                    <a:lnTo>
                      <a:pt x="70482" y="488577"/>
                    </a:lnTo>
                    <a:lnTo>
                      <a:pt x="80660" y="488634"/>
                    </a:lnTo>
                    <a:lnTo>
                      <a:pt x="90393" y="486819"/>
                    </a:lnTo>
                    <a:lnTo>
                      <a:pt x="99536" y="483348"/>
                    </a:lnTo>
                    <a:lnTo>
                      <a:pt x="108129" y="478287"/>
                    </a:lnTo>
                    <a:lnTo>
                      <a:pt x="116277" y="471804"/>
                    </a:lnTo>
                    <a:lnTo>
                      <a:pt x="124087" y="463843"/>
                    </a:lnTo>
                    <a:lnTo>
                      <a:pt x="131653" y="454066"/>
                    </a:lnTo>
                    <a:lnTo>
                      <a:pt x="139042" y="442448"/>
                    </a:lnTo>
                    <a:lnTo>
                      <a:pt x="146142" y="429239"/>
                    </a:lnTo>
                    <a:lnTo>
                      <a:pt x="152684" y="414777"/>
                    </a:lnTo>
                    <a:lnTo>
                      <a:pt x="158565" y="399392"/>
                    </a:lnTo>
                    <a:lnTo>
                      <a:pt x="163837" y="383673"/>
                    </a:lnTo>
                    <a:lnTo>
                      <a:pt x="168611" y="368434"/>
                    </a:lnTo>
                    <a:lnTo>
                      <a:pt x="173004" y="354070"/>
                    </a:lnTo>
                    <a:lnTo>
                      <a:pt x="176955" y="340291"/>
                    </a:lnTo>
                    <a:lnTo>
                      <a:pt x="180237" y="326352"/>
                    </a:lnTo>
                    <a:lnTo>
                      <a:pt x="182779" y="311814"/>
                    </a:lnTo>
                    <a:lnTo>
                      <a:pt x="184656" y="296419"/>
                    </a:lnTo>
                    <a:lnTo>
                      <a:pt x="185999" y="279933"/>
                    </a:lnTo>
                    <a:lnTo>
                      <a:pt x="186940" y="262356"/>
                    </a:lnTo>
                    <a:lnTo>
                      <a:pt x="187590" y="244007"/>
                    </a:lnTo>
                    <a:lnTo>
                      <a:pt x="188034" y="225399"/>
                    </a:lnTo>
                    <a:lnTo>
                      <a:pt x="188336" y="206849"/>
                    </a:lnTo>
                    <a:lnTo>
                      <a:pt x="188539" y="188481"/>
                    </a:lnTo>
                    <a:lnTo>
                      <a:pt x="188677" y="170309"/>
                    </a:lnTo>
                    <a:lnTo>
                      <a:pt x="188760" y="152339"/>
                    </a:lnTo>
                    <a:lnTo>
                      <a:pt x="188457" y="135678"/>
                    </a:lnTo>
                    <a:lnTo>
                      <a:pt x="186511" y="122423"/>
                    </a:lnTo>
                    <a:lnTo>
                      <a:pt x="182746" y="114268"/>
                    </a:lnTo>
                    <a:lnTo>
                      <a:pt x="178914" y="112256"/>
                    </a:lnTo>
                    <a:lnTo>
                      <a:pt x="175767" y="115696"/>
                    </a:lnTo>
                    <a:lnTo>
                      <a:pt x="173397" y="123513"/>
                    </a:lnTo>
                    <a:lnTo>
                      <a:pt x="171687" y="134871"/>
                    </a:lnTo>
                    <a:lnTo>
                      <a:pt x="170489" y="148986"/>
                    </a:lnTo>
                    <a:lnTo>
                      <a:pt x="169829" y="164669"/>
                    </a:lnTo>
                    <a:lnTo>
                      <a:pt x="169907" y="180427"/>
                    </a:lnTo>
                    <a:lnTo>
                      <a:pt x="170773" y="195444"/>
                    </a:lnTo>
                    <a:lnTo>
                      <a:pt x="172337" y="209985"/>
                    </a:lnTo>
                    <a:lnTo>
                      <a:pt x="174457" y="225044"/>
                    </a:lnTo>
                    <a:lnTo>
                      <a:pt x="176994" y="241179"/>
                    </a:lnTo>
                    <a:lnTo>
                      <a:pt x="179833" y="258309"/>
                    </a:lnTo>
                    <a:lnTo>
                      <a:pt x="182884" y="275975"/>
                    </a:lnTo>
                    <a:lnTo>
                      <a:pt x="186088" y="293826"/>
                    </a:lnTo>
                    <a:lnTo>
                      <a:pt x="189560" y="311527"/>
                    </a:lnTo>
                    <a:lnTo>
                      <a:pt x="193576" y="328705"/>
                    </a:lnTo>
                    <a:lnTo>
                      <a:pt x="198244" y="345207"/>
                    </a:lnTo>
                    <a:lnTo>
                      <a:pt x="203516" y="360743"/>
                    </a:lnTo>
                    <a:lnTo>
                      <a:pt x="209279" y="374811"/>
                    </a:lnTo>
                    <a:lnTo>
                      <a:pt x="215421" y="387271"/>
                    </a:lnTo>
                    <a:lnTo>
                      <a:pt x="222003" y="398131"/>
                    </a:lnTo>
                    <a:lnTo>
                      <a:pt x="229252" y="407370"/>
                    </a:lnTo>
                    <a:lnTo>
                      <a:pt x="237236" y="415121"/>
                    </a:lnTo>
                    <a:lnTo>
                      <a:pt x="245716" y="420836"/>
                    </a:lnTo>
                    <a:lnTo>
                      <a:pt x="254254" y="423264"/>
                    </a:lnTo>
                    <a:lnTo>
                      <a:pt x="262588" y="422003"/>
                    </a:lnTo>
                    <a:lnTo>
                      <a:pt x="270642" y="417411"/>
                    </a:lnTo>
                    <a:lnTo>
                      <a:pt x="278430" y="410135"/>
                    </a:lnTo>
                    <a:lnTo>
                      <a:pt x="285992" y="400854"/>
                    </a:lnTo>
                    <a:lnTo>
                      <a:pt x="293078" y="390738"/>
                    </a:lnTo>
                    <a:lnTo>
                      <a:pt x="299839" y="380438"/>
                    </a:lnTo>
                    <a:lnTo>
                      <a:pt x="306869" y="369060"/>
                    </a:lnTo>
                    <a:lnTo>
                      <a:pt x="315297" y="354836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3374621" y="3446831"/>
                <a:ext cx="208639" cy="366656"/>
              </a:xfrm>
              <a:custGeom>
                <a:avLst/>
                <a:gdLst/>
                <a:ahLst/>
                <a:cxnLst/>
                <a:rect l="0" t="0" r="0" b="0"/>
                <a:pathLst>
                  <a:path w="208639" h="366656">
                    <a:moveTo>
                      <a:pt x="10092" y="145557"/>
                    </a:moveTo>
                    <a:lnTo>
                      <a:pt x="10159" y="160158"/>
                    </a:lnTo>
                    <a:lnTo>
                      <a:pt x="10799" y="173429"/>
                    </a:lnTo>
                    <a:lnTo>
                      <a:pt x="12091" y="186631"/>
                    </a:lnTo>
                    <a:lnTo>
                      <a:pt x="13778" y="199972"/>
                    </a:lnTo>
                    <a:lnTo>
                      <a:pt x="15446" y="213481"/>
                    </a:lnTo>
                    <a:lnTo>
                      <a:pt x="16860" y="227139"/>
                    </a:lnTo>
                    <a:lnTo>
                      <a:pt x="17957" y="241079"/>
                    </a:lnTo>
                    <a:lnTo>
                      <a:pt x="18768" y="255576"/>
                    </a:lnTo>
                    <a:lnTo>
                      <a:pt x="19348" y="270738"/>
                    </a:lnTo>
                    <a:lnTo>
                      <a:pt x="19753" y="286513"/>
                    </a:lnTo>
                    <a:lnTo>
                      <a:pt x="20033" y="302788"/>
                    </a:lnTo>
                    <a:lnTo>
                      <a:pt x="20220" y="319405"/>
                    </a:lnTo>
                    <a:lnTo>
                      <a:pt x="20161" y="334914"/>
                    </a:lnTo>
                    <a:lnTo>
                      <a:pt x="19029" y="345450"/>
                    </a:lnTo>
                    <a:lnTo>
                      <a:pt x="16766" y="348447"/>
                    </a:lnTo>
                    <a:lnTo>
                      <a:pt x="14696" y="345024"/>
                    </a:lnTo>
                    <a:lnTo>
                      <a:pt x="13016" y="336993"/>
                    </a:lnTo>
                    <a:lnTo>
                      <a:pt x="11336" y="325814"/>
                    </a:lnTo>
                    <a:lnTo>
                      <a:pt x="9396" y="312519"/>
                    </a:lnTo>
                    <a:lnTo>
                      <a:pt x="7283" y="297808"/>
                    </a:lnTo>
                    <a:lnTo>
                      <a:pt x="5327" y="282152"/>
                    </a:lnTo>
                    <a:lnTo>
                      <a:pt x="3721" y="265866"/>
                    </a:lnTo>
                    <a:lnTo>
                      <a:pt x="2492" y="249160"/>
                    </a:lnTo>
                    <a:lnTo>
                      <a:pt x="1594" y="232173"/>
                    </a:lnTo>
                    <a:lnTo>
                      <a:pt x="955" y="214999"/>
                    </a:lnTo>
                    <a:lnTo>
                      <a:pt x="510" y="197701"/>
                    </a:lnTo>
                    <a:lnTo>
                      <a:pt x="204" y="180319"/>
                    </a:lnTo>
                    <a:lnTo>
                      <a:pt x="0" y="162887"/>
                    </a:lnTo>
                    <a:lnTo>
                      <a:pt x="31" y="145586"/>
                    </a:lnTo>
                    <a:lnTo>
                      <a:pt x="584" y="128736"/>
                    </a:lnTo>
                    <a:lnTo>
                      <a:pt x="1772" y="112479"/>
                    </a:lnTo>
                    <a:lnTo>
                      <a:pt x="3555" y="96952"/>
                    </a:lnTo>
                    <a:lnTo>
                      <a:pt x="5823" y="82364"/>
                    </a:lnTo>
                    <a:lnTo>
                      <a:pt x="8464" y="68740"/>
                    </a:lnTo>
                    <a:lnTo>
                      <a:pt x="11542" y="56116"/>
                    </a:lnTo>
                    <a:lnTo>
                      <a:pt x="15286" y="44622"/>
                    </a:lnTo>
                    <a:lnTo>
                      <a:pt x="19772" y="34225"/>
                    </a:lnTo>
                    <a:lnTo>
                      <a:pt x="25090" y="24919"/>
                    </a:lnTo>
                    <a:lnTo>
                      <a:pt x="31417" y="16807"/>
                    </a:lnTo>
                    <a:lnTo>
                      <a:pt x="38745" y="9842"/>
                    </a:lnTo>
                    <a:lnTo>
                      <a:pt x="46767" y="4334"/>
                    </a:lnTo>
                    <a:lnTo>
                      <a:pt x="54991" y="988"/>
                    </a:lnTo>
                    <a:lnTo>
                      <a:pt x="63116" y="0"/>
                    </a:lnTo>
                    <a:lnTo>
                      <a:pt x="71198" y="1117"/>
                    </a:lnTo>
                    <a:lnTo>
                      <a:pt x="79536" y="3918"/>
                    </a:lnTo>
                    <a:lnTo>
                      <a:pt x="88294" y="7989"/>
                    </a:lnTo>
                    <a:lnTo>
                      <a:pt x="97482" y="13142"/>
                    </a:lnTo>
                    <a:lnTo>
                      <a:pt x="107036" y="19417"/>
                    </a:lnTo>
                    <a:lnTo>
                      <a:pt x="116870" y="26748"/>
                    </a:lnTo>
                    <a:lnTo>
                      <a:pt x="126745" y="35126"/>
                    </a:lnTo>
                    <a:lnTo>
                      <a:pt x="136296" y="44660"/>
                    </a:lnTo>
                    <a:lnTo>
                      <a:pt x="145342" y="55304"/>
                    </a:lnTo>
                    <a:lnTo>
                      <a:pt x="153720" y="67047"/>
                    </a:lnTo>
                    <a:lnTo>
                      <a:pt x="161201" y="79986"/>
                    </a:lnTo>
                    <a:lnTo>
                      <a:pt x="167751" y="94062"/>
                    </a:lnTo>
                    <a:lnTo>
                      <a:pt x="173490" y="109090"/>
                    </a:lnTo>
                    <a:lnTo>
                      <a:pt x="178586" y="124855"/>
                    </a:lnTo>
                    <a:lnTo>
                      <a:pt x="183204" y="141164"/>
                    </a:lnTo>
                    <a:lnTo>
                      <a:pt x="187477" y="157860"/>
                    </a:lnTo>
                    <a:lnTo>
                      <a:pt x="191508" y="174828"/>
                    </a:lnTo>
                    <a:lnTo>
                      <a:pt x="195367" y="191979"/>
                    </a:lnTo>
                    <a:lnTo>
                      <a:pt x="198942" y="209088"/>
                    </a:lnTo>
                    <a:lnTo>
                      <a:pt x="201963" y="225809"/>
                    </a:lnTo>
                    <a:lnTo>
                      <a:pt x="204327" y="241985"/>
                    </a:lnTo>
                    <a:lnTo>
                      <a:pt x="206083" y="257626"/>
                    </a:lnTo>
                    <a:lnTo>
                      <a:pt x="207345" y="272824"/>
                    </a:lnTo>
                    <a:lnTo>
                      <a:pt x="208226" y="287671"/>
                    </a:lnTo>
                    <a:lnTo>
                      <a:pt x="208638" y="302038"/>
                    </a:lnTo>
                    <a:lnTo>
                      <a:pt x="208223" y="317192"/>
                    </a:lnTo>
                    <a:lnTo>
                      <a:pt x="205830" y="336703"/>
                    </a:lnTo>
                    <a:lnTo>
                      <a:pt x="199605" y="366655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673509" y="3087368"/>
                <a:ext cx="237630" cy="752810"/>
              </a:xfrm>
              <a:custGeom>
                <a:avLst/>
                <a:gdLst/>
                <a:ahLst/>
                <a:cxnLst/>
                <a:rect l="0" t="0" r="0" b="0"/>
                <a:pathLst>
                  <a:path w="237630" h="752810">
                    <a:moveTo>
                      <a:pt x="142873" y="536605"/>
                    </a:moveTo>
                    <a:lnTo>
                      <a:pt x="142806" y="524937"/>
                    </a:lnTo>
                    <a:lnTo>
                      <a:pt x="142165" y="514448"/>
                    </a:lnTo>
                    <a:lnTo>
                      <a:pt x="140860" y="504151"/>
                    </a:lnTo>
                    <a:lnTo>
                      <a:pt x="138654" y="494022"/>
                    </a:lnTo>
                    <a:lnTo>
                      <a:pt x="135042" y="484327"/>
                    </a:lnTo>
                    <a:lnTo>
                      <a:pt x="129859" y="475204"/>
                    </a:lnTo>
                    <a:lnTo>
                      <a:pt x="122939" y="467120"/>
                    </a:lnTo>
                    <a:lnTo>
                      <a:pt x="113942" y="460903"/>
                    </a:lnTo>
                    <a:lnTo>
                      <a:pt x="102902" y="456848"/>
                    </a:lnTo>
                    <a:lnTo>
                      <a:pt x="90609" y="455094"/>
                    </a:lnTo>
                    <a:lnTo>
                      <a:pt x="78368" y="455880"/>
                    </a:lnTo>
                    <a:lnTo>
                      <a:pt x="66921" y="459075"/>
                    </a:lnTo>
                    <a:lnTo>
                      <a:pt x="56462" y="464285"/>
                    </a:lnTo>
                    <a:lnTo>
                      <a:pt x="46903" y="471055"/>
                    </a:lnTo>
                    <a:lnTo>
                      <a:pt x="38072" y="478975"/>
                    </a:lnTo>
                    <a:lnTo>
                      <a:pt x="29955" y="487881"/>
                    </a:lnTo>
                    <a:lnTo>
                      <a:pt x="22707" y="497836"/>
                    </a:lnTo>
                    <a:lnTo>
                      <a:pt x="16347" y="508795"/>
                    </a:lnTo>
                    <a:lnTo>
                      <a:pt x="10919" y="520764"/>
                    </a:lnTo>
                    <a:lnTo>
                      <a:pt x="6570" y="533862"/>
                    </a:lnTo>
                    <a:lnTo>
                      <a:pt x="3280" y="548048"/>
                    </a:lnTo>
                    <a:lnTo>
                      <a:pt x="1053" y="563153"/>
                    </a:lnTo>
                    <a:lnTo>
                      <a:pt x="0" y="578969"/>
                    </a:lnTo>
                    <a:lnTo>
                      <a:pt x="69" y="595307"/>
                    </a:lnTo>
                    <a:lnTo>
                      <a:pt x="1080" y="611855"/>
                    </a:lnTo>
                    <a:lnTo>
                      <a:pt x="2821" y="628190"/>
                    </a:lnTo>
                    <a:lnTo>
                      <a:pt x="5105" y="644098"/>
                    </a:lnTo>
                    <a:lnTo>
                      <a:pt x="7943" y="659389"/>
                    </a:lnTo>
                    <a:lnTo>
                      <a:pt x="11525" y="673818"/>
                    </a:lnTo>
                    <a:lnTo>
                      <a:pt x="15898" y="687341"/>
                    </a:lnTo>
                    <a:lnTo>
                      <a:pt x="20970" y="700066"/>
                    </a:lnTo>
                    <a:lnTo>
                      <a:pt x="26599" y="712161"/>
                    </a:lnTo>
                    <a:lnTo>
                      <a:pt x="32650" y="723765"/>
                    </a:lnTo>
                    <a:lnTo>
                      <a:pt x="39172" y="734356"/>
                    </a:lnTo>
                    <a:lnTo>
                      <a:pt x="46381" y="742806"/>
                    </a:lnTo>
                    <a:lnTo>
                      <a:pt x="54338" y="748667"/>
                    </a:lnTo>
                    <a:lnTo>
                      <a:pt x="62800" y="751957"/>
                    </a:lnTo>
                    <a:lnTo>
                      <a:pt x="71325" y="752809"/>
                    </a:lnTo>
                    <a:lnTo>
                      <a:pt x="79652" y="751566"/>
                    </a:lnTo>
                    <a:lnTo>
                      <a:pt x="87700" y="748668"/>
                    </a:lnTo>
                    <a:lnTo>
                      <a:pt x="95485" y="744529"/>
                    </a:lnTo>
                    <a:lnTo>
                      <a:pt x="103053" y="739484"/>
                    </a:lnTo>
                    <a:lnTo>
                      <a:pt x="110459" y="733304"/>
                    </a:lnTo>
                    <a:lnTo>
                      <a:pt x="117744" y="725261"/>
                    </a:lnTo>
                    <a:lnTo>
                      <a:pt x="124946" y="715099"/>
                    </a:lnTo>
                    <a:lnTo>
                      <a:pt x="132089" y="702850"/>
                    </a:lnTo>
                    <a:lnTo>
                      <a:pt x="139192" y="688574"/>
                    </a:lnTo>
                    <a:lnTo>
                      <a:pt x="146264" y="672518"/>
                    </a:lnTo>
                    <a:lnTo>
                      <a:pt x="153148" y="654871"/>
                    </a:lnTo>
                    <a:lnTo>
                      <a:pt x="159543" y="635678"/>
                    </a:lnTo>
                    <a:lnTo>
                      <a:pt x="165321" y="615117"/>
                    </a:lnTo>
                    <a:lnTo>
                      <a:pt x="170354" y="593941"/>
                    </a:lnTo>
                    <a:lnTo>
                      <a:pt x="174435" y="573339"/>
                    </a:lnTo>
                    <a:lnTo>
                      <a:pt x="177555" y="553930"/>
                    </a:lnTo>
                    <a:lnTo>
                      <a:pt x="180006" y="535799"/>
                    </a:lnTo>
                    <a:lnTo>
                      <a:pt x="182275" y="518773"/>
                    </a:lnTo>
                    <a:lnTo>
                      <a:pt x="184658" y="502615"/>
                    </a:lnTo>
                    <a:lnTo>
                      <a:pt x="187262" y="487100"/>
                    </a:lnTo>
                    <a:lnTo>
                      <a:pt x="190090" y="472047"/>
                    </a:lnTo>
                    <a:lnTo>
                      <a:pt x="193101" y="457316"/>
                    </a:lnTo>
                    <a:lnTo>
                      <a:pt x="196090" y="442809"/>
                    </a:lnTo>
                    <a:lnTo>
                      <a:pt x="198710" y="428455"/>
                    </a:lnTo>
                    <a:lnTo>
                      <a:pt x="200800" y="414204"/>
                    </a:lnTo>
                    <a:lnTo>
                      <a:pt x="202371" y="400023"/>
                    </a:lnTo>
                    <a:lnTo>
                      <a:pt x="203508" y="385888"/>
                    </a:lnTo>
                    <a:lnTo>
                      <a:pt x="204310" y="371787"/>
                    </a:lnTo>
                    <a:lnTo>
                      <a:pt x="204867" y="357706"/>
                    </a:lnTo>
                    <a:lnTo>
                      <a:pt x="205249" y="343640"/>
                    </a:lnTo>
                    <a:lnTo>
                      <a:pt x="205509" y="329583"/>
                    </a:lnTo>
                    <a:lnTo>
                      <a:pt x="205684" y="315532"/>
                    </a:lnTo>
                    <a:lnTo>
                      <a:pt x="205803" y="301486"/>
                    </a:lnTo>
                    <a:lnTo>
                      <a:pt x="205882" y="287442"/>
                    </a:lnTo>
                    <a:lnTo>
                      <a:pt x="205936" y="273400"/>
                    </a:lnTo>
                    <a:lnTo>
                      <a:pt x="205972" y="259359"/>
                    </a:lnTo>
                    <a:lnTo>
                      <a:pt x="205996" y="245320"/>
                    </a:lnTo>
                    <a:lnTo>
                      <a:pt x="206012" y="231281"/>
                    </a:lnTo>
                    <a:lnTo>
                      <a:pt x="206022" y="217242"/>
                    </a:lnTo>
                    <a:lnTo>
                      <a:pt x="206025" y="203204"/>
                    </a:lnTo>
                    <a:lnTo>
                      <a:pt x="205857" y="189165"/>
                    </a:lnTo>
                    <a:lnTo>
                      <a:pt x="205211" y="175127"/>
                    </a:lnTo>
                    <a:lnTo>
                      <a:pt x="203965" y="161080"/>
                    </a:lnTo>
                    <a:lnTo>
                      <a:pt x="202314" y="146696"/>
                    </a:lnTo>
                    <a:lnTo>
                      <a:pt x="200666" y="131361"/>
                    </a:lnTo>
                    <a:lnTo>
                      <a:pt x="199260" y="114826"/>
                    </a:lnTo>
                    <a:lnTo>
                      <a:pt x="197995" y="97482"/>
                    </a:lnTo>
                    <a:lnTo>
                      <a:pt x="196539" y="80148"/>
                    </a:lnTo>
                    <a:lnTo>
                      <a:pt x="194703" y="63309"/>
                    </a:lnTo>
                    <a:lnTo>
                      <a:pt x="192299" y="47258"/>
                    </a:lnTo>
                    <a:lnTo>
                      <a:pt x="189075" y="32253"/>
                    </a:lnTo>
                    <a:lnTo>
                      <a:pt x="184962" y="18353"/>
                    </a:lnTo>
                    <a:lnTo>
                      <a:pt x="179627" y="6904"/>
                    </a:lnTo>
                    <a:lnTo>
                      <a:pt x="173442" y="471"/>
                    </a:lnTo>
                    <a:lnTo>
                      <a:pt x="167946" y="0"/>
                    </a:lnTo>
                    <a:lnTo>
                      <a:pt x="163659" y="5047"/>
                    </a:lnTo>
                    <a:lnTo>
                      <a:pt x="160515" y="14596"/>
                    </a:lnTo>
                    <a:lnTo>
                      <a:pt x="158451" y="27566"/>
                    </a:lnTo>
                    <a:lnTo>
                      <a:pt x="157540" y="43027"/>
                    </a:lnTo>
                    <a:lnTo>
                      <a:pt x="157716" y="60242"/>
                    </a:lnTo>
                    <a:lnTo>
                      <a:pt x="158637" y="78349"/>
                    </a:lnTo>
                    <a:lnTo>
                      <a:pt x="159790" y="96349"/>
                    </a:lnTo>
                    <a:lnTo>
                      <a:pt x="160859" y="113714"/>
                    </a:lnTo>
                    <a:lnTo>
                      <a:pt x="161727" y="130323"/>
                    </a:lnTo>
                    <a:lnTo>
                      <a:pt x="162384" y="146253"/>
                    </a:lnTo>
                    <a:lnTo>
                      <a:pt x="162861" y="161641"/>
                    </a:lnTo>
                    <a:lnTo>
                      <a:pt x="163199" y="176622"/>
                    </a:lnTo>
                    <a:lnTo>
                      <a:pt x="163433" y="191310"/>
                    </a:lnTo>
                    <a:lnTo>
                      <a:pt x="163599" y="205793"/>
                    </a:lnTo>
                    <a:lnTo>
                      <a:pt x="163881" y="220132"/>
                    </a:lnTo>
                    <a:lnTo>
                      <a:pt x="164604" y="234374"/>
                    </a:lnTo>
                    <a:lnTo>
                      <a:pt x="165903" y="248549"/>
                    </a:lnTo>
                    <a:lnTo>
                      <a:pt x="167589" y="262678"/>
                    </a:lnTo>
                    <a:lnTo>
                      <a:pt x="169260" y="276778"/>
                    </a:lnTo>
                    <a:lnTo>
                      <a:pt x="170682" y="290857"/>
                    </a:lnTo>
                    <a:lnTo>
                      <a:pt x="171957" y="304923"/>
                    </a:lnTo>
                    <a:lnTo>
                      <a:pt x="173420" y="318979"/>
                    </a:lnTo>
                    <a:lnTo>
                      <a:pt x="175252" y="333029"/>
                    </a:lnTo>
                    <a:lnTo>
                      <a:pt x="177312" y="347075"/>
                    </a:lnTo>
                    <a:lnTo>
                      <a:pt x="179242" y="361119"/>
                    </a:lnTo>
                    <a:lnTo>
                      <a:pt x="180842" y="375157"/>
                    </a:lnTo>
                    <a:lnTo>
                      <a:pt x="182238" y="389024"/>
                    </a:lnTo>
                    <a:lnTo>
                      <a:pt x="183783" y="402415"/>
                    </a:lnTo>
                    <a:lnTo>
                      <a:pt x="185674" y="415210"/>
                    </a:lnTo>
                    <a:lnTo>
                      <a:pt x="187944" y="427769"/>
                    </a:lnTo>
                    <a:lnTo>
                      <a:pt x="190547" y="440808"/>
                    </a:lnTo>
                    <a:lnTo>
                      <a:pt x="193412" y="454701"/>
                    </a:lnTo>
                    <a:lnTo>
                      <a:pt x="196471" y="469645"/>
                    </a:lnTo>
                    <a:lnTo>
                      <a:pt x="199672" y="485820"/>
                    </a:lnTo>
                    <a:lnTo>
                      <a:pt x="202970" y="503184"/>
                    </a:lnTo>
                    <a:lnTo>
                      <a:pt x="206337" y="521389"/>
                    </a:lnTo>
                    <a:lnTo>
                      <a:pt x="209750" y="539900"/>
                    </a:lnTo>
                    <a:lnTo>
                      <a:pt x="213194" y="558379"/>
                    </a:lnTo>
                    <a:lnTo>
                      <a:pt x="216660" y="576530"/>
                    </a:lnTo>
                    <a:lnTo>
                      <a:pt x="220140" y="594024"/>
                    </a:lnTo>
                    <a:lnTo>
                      <a:pt x="223626" y="610744"/>
                    </a:lnTo>
                    <a:lnTo>
                      <a:pt x="226962" y="626540"/>
                    </a:lnTo>
                    <a:lnTo>
                      <a:pt x="230177" y="642890"/>
                    </a:lnTo>
                    <a:lnTo>
                      <a:pt x="233553" y="663465"/>
                    </a:lnTo>
                    <a:lnTo>
                      <a:pt x="237629" y="694532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4542848" y="3129134"/>
                <a:ext cx="52643" cy="579068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579068">
                    <a:moveTo>
                      <a:pt x="52642" y="579067"/>
                    </a:moveTo>
                    <a:lnTo>
                      <a:pt x="52642" y="564398"/>
                    </a:lnTo>
                    <a:lnTo>
                      <a:pt x="52642" y="550487"/>
                    </a:lnTo>
                    <a:lnTo>
                      <a:pt x="52642" y="535989"/>
                    </a:lnTo>
                    <a:lnTo>
                      <a:pt x="52642" y="520787"/>
                    </a:lnTo>
                    <a:lnTo>
                      <a:pt x="52642" y="504963"/>
                    </a:lnTo>
                    <a:lnTo>
                      <a:pt x="52642" y="488647"/>
                    </a:lnTo>
                    <a:lnTo>
                      <a:pt x="52642" y="472131"/>
                    </a:lnTo>
                    <a:lnTo>
                      <a:pt x="52642" y="455822"/>
                    </a:lnTo>
                    <a:lnTo>
                      <a:pt x="52638" y="439936"/>
                    </a:lnTo>
                    <a:lnTo>
                      <a:pt x="52465" y="424660"/>
                    </a:lnTo>
                    <a:lnTo>
                      <a:pt x="51817" y="410242"/>
                    </a:lnTo>
                    <a:lnTo>
                      <a:pt x="50568" y="396710"/>
                    </a:lnTo>
                    <a:lnTo>
                      <a:pt x="48915" y="383299"/>
                    </a:lnTo>
                    <a:lnTo>
                      <a:pt x="47267" y="368615"/>
                    </a:lnTo>
                    <a:lnTo>
                      <a:pt x="45864" y="351996"/>
                    </a:lnTo>
                    <a:lnTo>
                      <a:pt x="44771" y="333931"/>
                    </a:lnTo>
                    <a:lnTo>
                      <a:pt x="43964" y="315648"/>
                    </a:lnTo>
                    <a:lnTo>
                      <a:pt x="43386" y="297907"/>
                    </a:lnTo>
                    <a:lnTo>
                      <a:pt x="42981" y="280946"/>
                    </a:lnTo>
                    <a:lnTo>
                      <a:pt x="42701" y="264731"/>
                    </a:lnTo>
                    <a:lnTo>
                      <a:pt x="42505" y="249132"/>
                    </a:lnTo>
                    <a:lnTo>
                      <a:pt x="42203" y="234167"/>
                    </a:lnTo>
                    <a:lnTo>
                      <a:pt x="41467" y="220016"/>
                    </a:lnTo>
                    <a:lnTo>
                      <a:pt x="40159" y="206706"/>
                    </a:lnTo>
                    <a:lnTo>
                      <a:pt x="38467" y="193967"/>
                    </a:lnTo>
                    <a:lnTo>
                      <a:pt x="36792" y="181338"/>
                    </a:lnTo>
                    <a:lnTo>
                      <a:pt x="35367" y="168546"/>
                    </a:lnTo>
                    <a:lnTo>
                      <a:pt x="34089" y="155665"/>
                    </a:lnTo>
                    <a:lnTo>
                      <a:pt x="32625" y="143011"/>
                    </a:lnTo>
                    <a:lnTo>
                      <a:pt x="30789" y="130747"/>
                    </a:lnTo>
                    <a:lnTo>
                      <a:pt x="28555" y="118561"/>
                    </a:lnTo>
                    <a:lnTo>
                      <a:pt x="25976" y="105781"/>
                    </a:lnTo>
                    <a:lnTo>
                      <a:pt x="23128" y="92078"/>
                    </a:lnTo>
                    <a:lnTo>
                      <a:pt x="20078" y="77773"/>
                    </a:lnTo>
                    <a:lnTo>
                      <a:pt x="16886" y="63625"/>
                    </a:lnTo>
                    <a:lnTo>
                      <a:pt x="13597" y="50084"/>
                    </a:lnTo>
                    <a:lnTo>
                      <a:pt x="10395" y="37696"/>
                    </a:lnTo>
                    <a:lnTo>
                      <a:pt x="7284" y="26049"/>
                    </a:lnTo>
                    <a:lnTo>
                      <a:pt x="3994" y="14123"/>
                    </a:ln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395449" y="3037232"/>
                <a:ext cx="554471" cy="786784"/>
              </a:xfrm>
              <a:custGeom>
                <a:avLst/>
                <a:gdLst/>
                <a:ahLst/>
                <a:cxnLst/>
                <a:rect l="0" t="0" r="0" b="0"/>
                <a:pathLst>
                  <a:path w="554471" h="786784">
                    <a:moveTo>
                      <a:pt x="0" y="18202"/>
                    </a:moveTo>
                    <a:lnTo>
                      <a:pt x="11735" y="15335"/>
                    </a:lnTo>
                    <a:lnTo>
                      <a:pt x="22864" y="13193"/>
                    </a:lnTo>
                    <a:lnTo>
                      <a:pt x="34457" y="11586"/>
                    </a:lnTo>
                    <a:lnTo>
                      <a:pt x="46446" y="10233"/>
                    </a:lnTo>
                    <a:lnTo>
                      <a:pt x="58458" y="8736"/>
                    </a:lnTo>
                    <a:lnTo>
                      <a:pt x="70270" y="6889"/>
                    </a:lnTo>
                    <a:lnTo>
                      <a:pt x="82142" y="4823"/>
                    </a:lnTo>
                    <a:lnTo>
                      <a:pt x="94707" y="2890"/>
                    </a:lnTo>
                    <a:lnTo>
                      <a:pt x="108264" y="1298"/>
                    </a:lnTo>
                    <a:lnTo>
                      <a:pt x="122469" y="248"/>
                    </a:lnTo>
                    <a:lnTo>
                      <a:pt x="136552" y="0"/>
                    </a:lnTo>
                    <a:lnTo>
                      <a:pt x="150071" y="620"/>
                    </a:lnTo>
                    <a:lnTo>
                      <a:pt x="163250" y="2174"/>
                    </a:lnTo>
                    <a:lnTo>
                      <a:pt x="176771" y="4812"/>
                    </a:lnTo>
                    <a:lnTo>
                      <a:pt x="191008" y="8508"/>
                    </a:lnTo>
                    <a:lnTo>
                      <a:pt x="205688" y="12938"/>
                    </a:lnTo>
                    <a:lnTo>
                      <a:pt x="220097" y="17595"/>
                    </a:lnTo>
                    <a:lnTo>
                      <a:pt x="233829" y="22167"/>
                    </a:lnTo>
                    <a:lnTo>
                      <a:pt x="246814" y="26540"/>
                    </a:lnTo>
                    <a:lnTo>
                      <a:pt x="259141" y="30704"/>
                    </a:lnTo>
                    <a:lnTo>
                      <a:pt x="270949" y="34692"/>
                    </a:lnTo>
                    <a:lnTo>
                      <a:pt x="282370" y="38710"/>
                    </a:lnTo>
                    <a:lnTo>
                      <a:pt x="293512" y="43101"/>
                    </a:lnTo>
                    <a:lnTo>
                      <a:pt x="304460" y="48024"/>
                    </a:lnTo>
                    <a:lnTo>
                      <a:pt x="315273" y="53468"/>
                    </a:lnTo>
                    <a:lnTo>
                      <a:pt x="325993" y="59347"/>
                    </a:lnTo>
                    <a:lnTo>
                      <a:pt x="336646" y="65563"/>
                    </a:lnTo>
                    <a:lnTo>
                      <a:pt x="347088" y="72024"/>
                    </a:lnTo>
                    <a:lnTo>
                      <a:pt x="357026" y="78660"/>
                    </a:lnTo>
                    <a:lnTo>
                      <a:pt x="366345" y="85419"/>
                    </a:lnTo>
                    <a:lnTo>
                      <a:pt x="375247" y="92262"/>
                    </a:lnTo>
                    <a:lnTo>
                      <a:pt x="384144" y="99162"/>
                    </a:lnTo>
                    <a:lnTo>
                      <a:pt x="393277" y="106105"/>
                    </a:lnTo>
                    <a:lnTo>
                      <a:pt x="402548" y="113244"/>
                    </a:lnTo>
                    <a:lnTo>
                      <a:pt x="411625" y="120876"/>
                    </a:lnTo>
                    <a:lnTo>
                      <a:pt x="420326" y="129119"/>
                    </a:lnTo>
                    <a:lnTo>
                      <a:pt x="428626" y="137775"/>
                    </a:lnTo>
                    <a:lnTo>
                      <a:pt x="436580" y="146431"/>
                    </a:lnTo>
                    <a:lnTo>
                      <a:pt x="444262" y="154851"/>
                    </a:lnTo>
                    <a:lnTo>
                      <a:pt x="451743" y="163130"/>
                    </a:lnTo>
                    <a:lnTo>
                      <a:pt x="459080" y="171603"/>
                    </a:lnTo>
                    <a:lnTo>
                      <a:pt x="466315" y="180456"/>
                    </a:lnTo>
                    <a:lnTo>
                      <a:pt x="473481" y="189876"/>
                    </a:lnTo>
                    <a:lnTo>
                      <a:pt x="480599" y="200119"/>
                    </a:lnTo>
                    <a:lnTo>
                      <a:pt x="487680" y="211233"/>
                    </a:lnTo>
                    <a:lnTo>
                      <a:pt x="494571" y="222952"/>
                    </a:lnTo>
                    <a:lnTo>
                      <a:pt x="500972" y="234811"/>
                    </a:lnTo>
                    <a:lnTo>
                      <a:pt x="506758" y="246526"/>
                    </a:lnTo>
                    <a:lnTo>
                      <a:pt x="511965" y="258000"/>
                    </a:lnTo>
                    <a:lnTo>
                      <a:pt x="516696" y="269237"/>
                    </a:lnTo>
                    <a:lnTo>
                      <a:pt x="521065" y="280278"/>
                    </a:lnTo>
                    <a:lnTo>
                      <a:pt x="525170" y="291166"/>
                    </a:lnTo>
                    <a:lnTo>
                      <a:pt x="529087" y="301944"/>
                    </a:lnTo>
                    <a:lnTo>
                      <a:pt x="532874" y="312649"/>
                    </a:lnTo>
                    <a:lnTo>
                      <a:pt x="536571" y="323467"/>
                    </a:lnTo>
                    <a:lnTo>
                      <a:pt x="540206" y="334722"/>
                    </a:lnTo>
                    <a:lnTo>
                      <a:pt x="543796" y="346566"/>
                    </a:lnTo>
                    <a:lnTo>
                      <a:pt x="547190" y="359301"/>
                    </a:lnTo>
                    <a:lnTo>
                      <a:pt x="550089" y="373447"/>
                    </a:lnTo>
                    <a:lnTo>
                      <a:pt x="552366" y="389140"/>
                    </a:lnTo>
                    <a:lnTo>
                      <a:pt x="553894" y="405730"/>
                    </a:lnTo>
                    <a:lnTo>
                      <a:pt x="554470" y="422018"/>
                    </a:lnTo>
                    <a:lnTo>
                      <a:pt x="554079" y="437338"/>
                    </a:lnTo>
                    <a:lnTo>
                      <a:pt x="552849" y="451553"/>
                    </a:lnTo>
                    <a:lnTo>
                      <a:pt x="550961" y="464787"/>
                    </a:lnTo>
                    <a:lnTo>
                      <a:pt x="548578" y="477242"/>
                    </a:lnTo>
                    <a:lnTo>
                      <a:pt x="545674" y="489116"/>
                    </a:lnTo>
                    <a:lnTo>
                      <a:pt x="542048" y="500571"/>
                    </a:lnTo>
                    <a:lnTo>
                      <a:pt x="537645" y="511728"/>
                    </a:lnTo>
                    <a:lnTo>
                      <a:pt x="532554" y="522513"/>
                    </a:lnTo>
                    <a:lnTo>
                      <a:pt x="526912" y="532683"/>
                    </a:lnTo>
                    <a:lnTo>
                      <a:pt x="520855" y="542158"/>
                    </a:lnTo>
                    <a:lnTo>
                      <a:pt x="514501" y="551165"/>
                    </a:lnTo>
                    <a:lnTo>
                      <a:pt x="507936" y="560132"/>
                    </a:lnTo>
                    <a:lnTo>
                      <a:pt x="501226" y="569312"/>
                    </a:lnTo>
                    <a:lnTo>
                      <a:pt x="494415" y="578614"/>
                    </a:lnTo>
                    <a:lnTo>
                      <a:pt x="487536" y="587712"/>
                    </a:lnTo>
                    <a:lnTo>
                      <a:pt x="480607" y="596427"/>
                    </a:lnTo>
                    <a:lnTo>
                      <a:pt x="473478" y="604737"/>
                    </a:lnTo>
                    <a:lnTo>
                      <a:pt x="465853" y="612697"/>
                    </a:lnTo>
                    <a:lnTo>
                      <a:pt x="457613" y="620384"/>
                    </a:lnTo>
                    <a:lnTo>
                      <a:pt x="448960" y="627868"/>
                    </a:lnTo>
                    <a:lnTo>
                      <a:pt x="440305" y="635206"/>
                    </a:lnTo>
                    <a:lnTo>
                      <a:pt x="431887" y="642443"/>
                    </a:lnTo>
                    <a:lnTo>
                      <a:pt x="423608" y="649610"/>
                    </a:lnTo>
                    <a:lnTo>
                      <a:pt x="415137" y="656728"/>
                    </a:lnTo>
                    <a:lnTo>
                      <a:pt x="406290" y="663814"/>
                    </a:lnTo>
                    <a:lnTo>
                      <a:pt x="397041" y="670878"/>
                    </a:lnTo>
                    <a:lnTo>
                      <a:pt x="387448" y="677928"/>
                    </a:lnTo>
                    <a:lnTo>
                      <a:pt x="377582" y="684962"/>
                    </a:lnTo>
                    <a:lnTo>
                      <a:pt x="367516" y="691822"/>
                    </a:lnTo>
                    <a:lnTo>
                      <a:pt x="357305" y="698201"/>
                    </a:lnTo>
                    <a:lnTo>
                      <a:pt x="346993" y="703973"/>
                    </a:lnTo>
                    <a:lnTo>
                      <a:pt x="336611" y="709171"/>
                    </a:lnTo>
                    <a:lnTo>
                      <a:pt x="326182" y="713896"/>
                    </a:lnTo>
                    <a:lnTo>
                      <a:pt x="315720" y="718261"/>
                    </a:lnTo>
                    <a:lnTo>
                      <a:pt x="305236" y="722362"/>
                    </a:lnTo>
                    <a:lnTo>
                      <a:pt x="294737" y="726278"/>
                    </a:lnTo>
                    <a:lnTo>
                      <a:pt x="284228" y="730063"/>
                    </a:lnTo>
                    <a:lnTo>
                      <a:pt x="273714" y="733759"/>
                    </a:lnTo>
                    <a:lnTo>
                      <a:pt x="263194" y="737395"/>
                    </a:lnTo>
                    <a:lnTo>
                      <a:pt x="252672" y="740988"/>
                    </a:lnTo>
                    <a:lnTo>
                      <a:pt x="242147" y="744554"/>
                    </a:lnTo>
                    <a:lnTo>
                      <a:pt x="231622" y="748102"/>
                    </a:lnTo>
                    <a:lnTo>
                      <a:pt x="221094" y="751637"/>
                    </a:lnTo>
                    <a:lnTo>
                      <a:pt x="210568" y="755163"/>
                    </a:lnTo>
                    <a:lnTo>
                      <a:pt x="200040" y="758684"/>
                    </a:lnTo>
                    <a:lnTo>
                      <a:pt x="189507" y="762201"/>
                    </a:lnTo>
                    <a:lnTo>
                      <a:pt x="178806" y="765715"/>
                    </a:lnTo>
                    <a:lnTo>
                      <a:pt x="167629" y="769229"/>
                    </a:lnTo>
                    <a:lnTo>
                      <a:pt x="155848" y="772735"/>
                    </a:lnTo>
                    <a:lnTo>
                      <a:pt x="143494" y="776073"/>
                    </a:lnTo>
                    <a:lnTo>
                      <a:pt x="130669" y="778936"/>
                    </a:lnTo>
                    <a:lnTo>
                      <a:pt x="117503" y="781193"/>
                    </a:lnTo>
                    <a:lnTo>
                      <a:pt x="104700" y="782880"/>
                    </a:lnTo>
                    <a:lnTo>
                      <a:pt x="92270" y="784279"/>
                    </a:lnTo>
                    <a:lnTo>
                      <a:pt x="79125" y="785509"/>
                    </a:lnTo>
                    <a:lnTo>
                      <a:pt x="63171" y="786783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079801" y="3539745"/>
                <a:ext cx="42115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10571">
                    <a:moveTo>
                      <a:pt x="0" y="0"/>
                    </a:moveTo>
                    <a:lnTo>
                      <a:pt x="67" y="11735"/>
                    </a:lnTo>
                    <a:lnTo>
                      <a:pt x="707" y="22864"/>
                    </a:lnTo>
                    <a:lnTo>
                      <a:pt x="1999" y="34467"/>
                    </a:lnTo>
                    <a:lnTo>
                      <a:pt x="3686" y="46801"/>
                    </a:lnTo>
                    <a:lnTo>
                      <a:pt x="5354" y="60109"/>
                    </a:lnTo>
                    <a:lnTo>
                      <a:pt x="6772" y="74414"/>
                    </a:lnTo>
                    <a:lnTo>
                      <a:pt x="8043" y="89419"/>
                    </a:lnTo>
                    <a:lnTo>
                      <a:pt x="9502" y="104632"/>
                    </a:lnTo>
                    <a:lnTo>
                      <a:pt x="11335" y="119745"/>
                    </a:lnTo>
                    <a:lnTo>
                      <a:pt x="13566" y="134484"/>
                    </a:lnTo>
                    <a:lnTo>
                      <a:pt x="16142" y="148534"/>
                    </a:lnTo>
                    <a:lnTo>
                      <a:pt x="18989" y="161784"/>
                    </a:lnTo>
                    <a:lnTo>
                      <a:pt x="22077" y="173857"/>
                    </a:lnTo>
                    <a:lnTo>
                      <a:pt x="25836" y="185202"/>
                    </a:lnTo>
                    <a:lnTo>
                      <a:pt x="31711" y="196815"/>
                    </a:lnTo>
                    <a:lnTo>
                      <a:pt x="42114" y="21057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5090329" y="3350232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185086" y="3402875"/>
                <a:ext cx="200042" cy="368740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368740">
                    <a:moveTo>
                      <a:pt x="0" y="105285"/>
                    </a:moveTo>
                    <a:lnTo>
                      <a:pt x="3001" y="117087"/>
                    </a:lnTo>
                    <a:lnTo>
                      <a:pt x="6423" y="128856"/>
                    </a:lnTo>
                    <a:lnTo>
                      <a:pt x="10619" y="141742"/>
                    </a:lnTo>
                    <a:lnTo>
                      <a:pt x="15519" y="155417"/>
                    </a:lnTo>
                    <a:lnTo>
                      <a:pt x="21001" y="169097"/>
                    </a:lnTo>
                    <a:lnTo>
                      <a:pt x="26927" y="182313"/>
                    </a:lnTo>
                    <a:lnTo>
                      <a:pt x="33016" y="194937"/>
                    </a:lnTo>
                    <a:lnTo>
                      <a:pt x="38866" y="207017"/>
                    </a:lnTo>
                    <a:lnTo>
                      <a:pt x="44281" y="218650"/>
                    </a:lnTo>
                    <a:lnTo>
                      <a:pt x="49407" y="229784"/>
                    </a:lnTo>
                    <a:lnTo>
                      <a:pt x="54616" y="240201"/>
                    </a:lnTo>
                    <a:lnTo>
                      <a:pt x="60127" y="249853"/>
                    </a:lnTo>
                    <a:lnTo>
                      <a:pt x="66153" y="259151"/>
                    </a:lnTo>
                    <a:lnTo>
                      <a:pt x="72964" y="268848"/>
                    </a:lnTo>
                    <a:lnTo>
                      <a:pt x="80621" y="279340"/>
                    </a:lnTo>
                    <a:lnTo>
                      <a:pt x="88866" y="290677"/>
                    </a:lnTo>
                    <a:lnTo>
                      <a:pt x="97239" y="302745"/>
                    </a:lnTo>
                    <a:lnTo>
                      <a:pt x="105460" y="315377"/>
                    </a:lnTo>
                    <a:lnTo>
                      <a:pt x="113435" y="328096"/>
                    </a:lnTo>
                    <a:lnTo>
                      <a:pt x="121170" y="340168"/>
                    </a:lnTo>
                    <a:lnTo>
                      <a:pt x="128710" y="351220"/>
                    </a:lnTo>
                    <a:lnTo>
                      <a:pt x="136265" y="360434"/>
                    </a:lnTo>
                    <a:lnTo>
                      <a:pt x="144184" y="366428"/>
                    </a:lnTo>
                    <a:lnTo>
                      <a:pt x="152615" y="368739"/>
                    </a:lnTo>
                    <a:lnTo>
                      <a:pt x="161058" y="367373"/>
                    </a:lnTo>
                    <a:lnTo>
                      <a:pt x="168508" y="362360"/>
                    </a:lnTo>
                    <a:lnTo>
                      <a:pt x="174477" y="354101"/>
                    </a:lnTo>
                    <a:lnTo>
                      <a:pt x="178973" y="343221"/>
                    </a:lnTo>
                    <a:lnTo>
                      <a:pt x="182231" y="330357"/>
                    </a:lnTo>
                    <a:lnTo>
                      <a:pt x="184533" y="316050"/>
                    </a:lnTo>
                    <a:lnTo>
                      <a:pt x="186131" y="300721"/>
                    </a:lnTo>
                    <a:lnTo>
                      <a:pt x="187227" y="284680"/>
                    </a:lnTo>
                    <a:lnTo>
                      <a:pt x="187974" y="268152"/>
                    </a:lnTo>
                    <a:lnTo>
                      <a:pt x="188479" y="251291"/>
                    </a:lnTo>
                    <a:lnTo>
                      <a:pt x="188821" y="234204"/>
                    </a:lnTo>
                    <a:lnTo>
                      <a:pt x="189054" y="216974"/>
                    </a:lnTo>
                    <a:lnTo>
                      <a:pt x="189380" y="199980"/>
                    </a:lnTo>
                    <a:lnTo>
                      <a:pt x="190132" y="183868"/>
                    </a:lnTo>
                    <a:lnTo>
                      <a:pt x="191449" y="168914"/>
                    </a:lnTo>
                    <a:lnTo>
                      <a:pt x="193148" y="154907"/>
                    </a:lnTo>
                    <a:lnTo>
                      <a:pt x="194827" y="141345"/>
                    </a:lnTo>
                    <a:lnTo>
                      <a:pt x="196250" y="127883"/>
                    </a:lnTo>
                    <a:lnTo>
                      <a:pt x="197357" y="114366"/>
                    </a:lnTo>
                    <a:lnTo>
                      <a:pt x="198173" y="100743"/>
                    </a:lnTo>
                    <a:lnTo>
                      <a:pt x="198757" y="87020"/>
                    </a:lnTo>
                    <a:lnTo>
                      <a:pt x="199167" y="73244"/>
                    </a:lnTo>
                    <a:lnTo>
                      <a:pt x="199495" y="57823"/>
                    </a:lnTo>
                    <a:lnTo>
                      <a:pt x="199769" y="36046"/>
                    </a:lnTo>
                    <a:lnTo>
                      <a:pt x="200041" y="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5532526" y="3508159"/>
                <a:ext cx="31586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252685">
                    <a:moveTo>
                      <a:pt x="0" y="0"/>
                    </a:moveTo>
                    <a:lnTo>
                      <a:pt x="2867" y="14736"/>
                    </a:lnTo>
                    <a:lnTo>
                      <a:pt x="5009" y="29287"/>
                    </a:lnTo>
                    <a:lnTo>
                      <a:pt x="6616" y="45077"/>
                    </a:lnTo>
                    <a:lnTo>
                      <a:pt x="7970" y="61966"/>
                    </a:lnTo>
                    <a:lnTo>
                      <a:pt x="9467" y="79458"/>
                    </a:lnTo>
                    <a:lnTo>
                      <a:pt x="11313" y="97192"/>
                    </a:lnTo>
                    <a:lnTo>
                      <a:pt x="13380" y="114980"/>
                    </a:lnTo>
                    <a:lnTo>
                      <a:pt x="15312" y="132747"/>
                    </a:lnTo>
                    <a:lnTo>
                      <a:pt x="16913" y="150461"/>
                    </a:lnTo>
                    <a:lnTo>
                      <a:pt x="18309" y="167795"/>
                    </a:lnTo>
                    <a:lnTo>
                      <a:pt x="19854" y="184141"/>
                    </a:lnTo>
                    <a:lnTo>
                      <a:pt x="21740" y="199235"/>
                    </a:lnTo>
                    <a:lnTo>
                      <a:pt x="23847" y="212704"/>
                    </a:lnTo>
                    <a:lnTo>
                      <a:pt x="26028" y="225211"/>
                    </a:lnTo>
                    <a:lnTo>
                      <a:pt x="28480" y="237855"/>
                    </a:lnTo>
                    <a:lnTo>
                      <a:pt x="31585" y="252684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5532526" y="3276533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0" y="0"/>
                    </a:moveTo>
                    <a:lnTo>
                      <a:pt x="10528" y="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687851" y="3287061"/>
                <a:ext cx="320531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320531" h="389555">
                    <a:moveTo>
                      <a:pt x="160530" y="0"/>
                    </a:moveTo>
                    <a:lnTo>
                      <a:pt x="148796" y="67"/>
                    </a:lnTo>
                    <a:lnTo>
                      <a:pt x="137667" y="708"/>
                    </a:lnTo>
                    <a:lnTo>
                      <a:pt x="126073" y="2009"/>
                    </a:lnTo>
                    <a:lnTo>
                      <a:pt x="114085" y="4041"/>
                    </a:lnTo>
                    <a:lnTo>
                      <a:pt x="102073" y="7005"/>
                    </a:lnTo>
                    <a:lnTo>
                      <a:pt x="90270" y="10925"/>
                    </a:lnTo>
                    <a:lnTo>
                      <a:pt x="78743" y="15675"/>
                    </a:lnTo>
                    <a:lnTo>
                      <a:pt x="67475" y="21078"/>
                    </a:lnTo>
                    <a:lnTo>
                      <a:pt x="56420" y="26974"/>
                    </a:lnTo>
                    <a:lnTo>
                      <a:pt x="45692" y="33389"/>
                    </a:lnTo>
                    <a:lnTo>
                      <a:pt x="35555" y="40526"/>
                    </a:lnTo>
                    <a:lnTo>
                      <a:pt x="26113" y="48444"/>
                    </a:lnTo>
                    <a:lnTo>
                      <a:pt x="17636" y="57219"/>
                    </a:lnTo>
                    <a:lnTo>
                      <a:pt x="10620" y="67019"/>
                    </a:lnTo>
                    <a:lnTo>
                      <a:pt x="5209" y="77829"/>
                    </a:lnTo>
                    <a:lnTo>
                      <a:pt x="1559" y="89172"/>
                    </a:lnTo>
                    <a:lnTo>
                      <a:pt x="0" y="100246"/>
                    </a:lnTo>
                    <a:lnTo>
                      <a:pt x="516" y="110607"/>
                    </a:lnTo>
                    <a:lnTo>
                      <a:pt x="3134" y="119849"/>
                    </a:lnTo>
                    <a:lnTo>
                      <a:pt x="8081" y="127452"/>
                    </a:lnTo>
                    <a:lnTo>
                      <a:pt x="15260" y="133298"/>
                    </a:lnTo>
                    <a:lnTo>
                      <a:pt x="24315" y="137426"/>
                    </a:lnTo>
                    <a:lnTo>
                      <a:pt x="34826" y="139846"/>
                    </a:lnTo>
                    <a:lnTo>
                      <a:pt x="46412" y="140743"/>
                    </a:lnTo>
                    <a:lnTo>
                      <a:pt x="58763" y="140570"/>
                    </a:lnTo>
                    <a:lnTo>
                      <a:pt x="71652" y="139932"/>
                    </a:lnTo>
                    <a:lnTo>
                      <a:pt x="84908" y="139211"/>
                    </a:lnTo>
                    <a:lnTo>
                      <a:pt x="98248" y="138408"/>
                    </a:lnTo>
                    <a:lnTo>
                      <a:pt x="111286" y="137263"/>
                    </a:lnTo>
                    <a:lnTo>
                      <a:pt x="123838" y="135645"/>
                    </a:lnTo>
                    <a:lnTo>
                      <a:pt x="136065" y="133728"/>
                    </a:lnTo>
                    <a:lnTo>
                      <a:pt x="148349" y="131894"/>
                    </a:lnTo>
                    <a:lnTo>
                      <a:pt x="160914" y="130363"/>
                    </a:lnTo>
                    <a:lnTo>
                      <a:pt x="173812" y="129182"/>
                    </a:lnTo>
                    <a:lnTo>
                      <a:pt x="187010" y="128314"/>
                    </a:lnTo>
                    <a:lnTo>
                      <a:pt x="200445" y="127705"/>
                    </a:lnTo>
                    <a:lnTo>
                      <a:pt x="213890" y="127619"/>
                    </a:lnTo>
                    <a:lnTo>
                      <a:pt x="226991" y="128618"/>
                    </a:lnTo>
                    <a:lnTo>
                      <a:pt x="239574" y="130926"/>
                    </a:lnTo>
                    <a:lnTo>
                      <a:pt x="251480" y="134612"/>
                    </a:lnTo>
                    <a:lnTo>
                      <a:pt x="262483" y="139760"/>
                    </a:lnTo>
                    <a:lnTo>
                      <a:pt x="272546" y="146267"/>
                    </a:lnTo>
                    <a:lnTo>
                      <a:pt x="281627" y="154060"/>
                    </a:lnTo>
                    <a:lnTo>
                      <a:pt x="289588" y="163185"/>
                    </a:lnTo>
                    <a:lnTo>
                      <a:pt x="296463" y="173544"/>
                    </a:lnTo>
                    <a:lnTo>
                      <a:pt x="302422" y="184922"/>
                    </a:lnTo>
                    <a:lnTo>
                      <a:pt x="307667" y="197082"/>
                    </a:lnTo>
                    <a:lnTo>
                      <a:pt x="312375" y="209822"/>
                    </a:lnTo>
                    <a:lnTo>
                      <a:pt x="316369" y="223139"/>
                    </a:lnTo>
                    <a:lnTo>
                      <a:pt x="319148" y="237216"/>
                    </a:lnTo>
                    <a:lnTo>
                      <a:pt x="320530" y="252081"/>
                    </a:lnTo>
                    <a:lnTo>
                      <a:pt x="320474" y="267149"/>
                    </a:lnTo>
                    <a:lnTo>
                      <a:pt x="318916" y="281352"/>
                    </a:lnTo>
                    <a:lnTo>
                      <a:pt x="315977" y="294161"/>
                    </a:lnTo>
                    <a:lnTo>
                      <a:pt x="311903" y="305557"/>
                    </a:lnTo>
                    <a:lnTo>
                      <a:pt x="306959" y="315754"/>
                    </a:lnTo>
                    <a:lnTo>
                      <a:pt x="301370" y="325016"/>
                    </a:lnTo>
                    <a:lnTo>
                      <a:pt x="294992" y="333424"/>
                    </a:lnTo>
                    <a:lnTo>
                      <a:pt x="287348" y="340868"/>
                    </a:lnTo>
                    <a:lnTo>
                      <a:pt x="278277" y="347369"/>
                    </a:lnTo>
                    <a:lnTo>
                      <a:pt x="267913" y="353230"/>
                    </a:lnTo>
                    <a:lnTo>
                      <a:pt x="256507" y="358935"/>
                    </a:lnTo>
                    <a:lnTo>
                      <a:pt x="244314" y="364766"/>
                    </a:lnTo>
                    <a:lnTo>
                      <a:pt x="231551" y="370497"/>
                    </a:lnTo>
                    <a:lnTo>
                      <a:pt x="218384" y="375512"/>
                    </a:lnTo>
                    <a:lnTo>
                      <a:pt x="204938" y="379514"/>
                    </a:lnTo>
                    <a:lnTo>
                      <a:pt x="191300" y="382522"/>
                    </a:lnTo>
                    <a:lnTo>
                      <a:pt x="177532" y="384698"/>
                    </a:lnTo>
                    <a:lnTo>
                      <a:pt x="163674" y="386234"/>
                    </a:lnTo>
                    <a:lnTo>
                      <a:pt x="149758" y="387300"/>
                    </a:lnTo>
                    <a:lnTo>
                      <a:pt x="135801" y="388032"/>
                    </a:lnTo>
                    <a:lnTo>
                      <a:pt x="121836" y="388529"/>
                    </a:lnTo>
                    <a:lnTo>
                      <a:pt x="108476" y="388866"/>
                    </a:lnTo>
                    <a:lnTo>
                      <a:pt x="95605" y="389131"/>
                    </a:lnTo>
                    <a:lnTo>
                      <a:pt x="82090" y="389347"/>
                    </a:lnTo>
                    <a:lnTo>
                      <a:pt x="65774" y="389554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138567" y="3413403"/>
                <a:ext cx="15142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15142" h="189514">
                    <a:moveTo>
                      <a:pt x="4612" y="0"/>
                    </a:moveTo>
                    <a:lnTo>
                      <a:pt x="1812" y="11802"/>
                    </a:lnTo>
                    <a:lnTo>
                      <a:pt x="311" y="23572"/>
                    </a:lnTo>
                    <a:lnTo>
                      <a:pt x="0" y="36462"/>
                    </a:lnTo>
                    <a:lnTo>
                      <a:pt x="506" y="50310"/>
                    </a:lnTo>
                    <a:lnTo>
                      <a:pt x="1325" y="64638"/>
                    </a:lnTo>
                    <a:lnTo>
                      <a:pt x="2146" y="79103"/>
                    </a:lnTo>
                    <a:lnTo>
                      <a:pt x="3002" y="93380"/>
                    </a:lnTo>
                    <a:lnTo>
                      <a:pt x="4177" y="107107"/>
                    </a:lnTo>
                    <a:lnTo>
                      <a:pt x="5811" y="120144"/>
                    </a:lnTo>
                    <a:lnTo>
                      <a:pt x="7748" y="132469"/>
                    </a:lnTo>
                    <a:lnTo>
                      <a:pt x="9797" y="145497"/>
                    </a:lnTo>
                    <a:lnTo>
                      <a:pt x="12140" y="162609"/>
                    </a:lnTo>
                    <a:lnTo>
                      <a:pt x="15141" y="189513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111593" y="3223890"/>
                <a:ext cx="52644" cy="1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1">
                    <a:moveTo>
                      <a:pt x="0" y="0"/>
                    </a:moveTo>
                    <a:lnTo>
                      <a:pt x="11597" y="0"/>
                    </a:lnTo>
                    <a:lnTo>
                      <a:pt x="22322" y="0"/>
                    </a:lnTo>
                    <a:lnTo>
                      <a:pt x="34661" y="0"/>
                    </a:lnTo>
                    <a:lnTo>
                      <a:pt x="52643" y="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317060" y="3287061"/>
                <a:ext cx="185971" cy="263065"/>
              </a:xfrm>
              <a:custGeom>
                <a:avLst/>
                <a:gdLst/>
                <a:ahLst/>
                <a:cxnLst/>
                <a:rect l="0" t="0" r="0" b="0"/>
                <a:pathLst>
                  <a:path w="185971" h="263065">
                    <a:moveTo>
                      <a:pt x="99859" y="52643"/>
                    </a:moveTo>
                    <a:lnTo>
                      <a:pt x="88192" y="52777"/>
                    </a:lnTo>
                    <a:lnTo>
                      <a:pt x="77703" y="54057"/>
                    </a:lnTo>
                    <a:lnTo>
                      <a:pt x="67405" y="56655"/>
                    </a:lnTo>
                    <a:lnTo>
                      <a:pt x="57277" y="60547"/>
                    </a:lnTo>
                    <a:lnTo>
                      <a:pt x="47582" y="65828"/>
                    </a:lnTo>
                    <a:lnTo>
                      <a:pt x="38450" y="72414"/>
                    </a:lnTo>
                    <a:lnTo>
                      <a:pt x="30020" y="80087"/>
                    </a:lnTo>
                    <a:lnTo>
                      <a:pt x="22507" y="88598"/>
                    </a:lnTo>
                    <a:lnTo>
                      <a:pt x="15941" y="97734"/>
                    </a:lnTo>
                    <a:lnTo>
                      <a:pt x="10363" y="107646"/>
                    </a:lnTo>
                    <a:lnTo>
                      <a:pt x="5906" y="118816"/>
                    </a:lnTo>
                    <a:lnTo>
                      <a:pt x="2545" y="131403"/>
                    </a:lnTo>
                    <a:lnTo>
                      <a:pt x="440" y="145110"/>
                    </a:lnTo>
                    <a:lnTo>
                      <a:pt x="0" y="159382"/>
                    </a:lnTo>
                    <a:lnTo>
                      <a:pt x="1298" y="173826"/>
                    </a:lnTo>
                    <a:lnTo>
                      <a:pt x="4118" y="187929"/>
                    </a:lnTo>
                    <a:lnTo>
                      <a:pt x="8145" y="201014"/>
                    </a:lnTo>
                    <a:lnTo>
                      <a:pt x="13078" y="212803"/>
                    </a:lnTo>
                    <a:lnTo>
                      <a:pt x="18829" y="223208"/>
                    </a:lnTo>
                    <a:lnTo>
                      <a:pt x="25512" y="232141"/>
                    </a:lnTo>
                    <a:lnTo>
                      <a:pt x="33117" y="239709"/>
                    </a:lnTo>
                    <a:lnTo>
                      <a:pt x="41510" y="246150"/>
                    </a:lnTo>
                    <a:lnTo>
                      <a:pt x="50523" y="251727"/>
                    </a:lnTo>
                    <a:lnTo>
                      <a:pt x="59999" y="256657"/>
                    </a:lnTo>
                    <a:lnTo>
                      <a:pt x="69973" y="260632"/>
                    </a:lnTo>
                    <a:lnTo>
                      <a:pt x="80653" y="262866"/>
                    </a:lnTo>
                    <a:lnTo>
                      <a:pt x="92094" y="263064"/>
                    </a:lnTo>
                    <a:lnTo>
                      <a:pt x="104048" y="261230"/>
                    </a:lnTo>
                    <a:lnTo>
                      <a:pt x="116072" y="257407"/>
                    </a:lnTo>
                    <a:lnTo>
                      <a:pt x="127892" y="251828"/>
                    </a:lnTo>
                    <a:lnTo>
                      <a:pt x="139099" y="244676"/>
                    </a:lnTo>
                    <a:lnTo>
                      <a:pt x="149093" y="235989"/>
                    </a:lnTo>
                    <a:lnTo>
                      <a:pt x="157663" y="225928"/>
                    </a:lnTo>
                    <a:lnTo>
                      <a:pt x="164925" y="214751"/>
                    </a:lnTo>
                    <a:lnTo>
                      <a:pt x="171126" y="202726"/>
                    </a:lnTo>
                    <a:lnTo>
                      <a:pt x="176515" y="190082"/>
                    </a:lnTo>
                    <a:lnTo>
                      <a:pt x="180985" y="177000"/>
                    </a:lnTo>
                    <a:lnTo>
                      <a:pt x="184092" y="163611"/>
                    </a:lnTo>
                    <a:lnTo>
                      <a:pt x="185701" y="150012"/>
                    </a:lnTo>
                    <a:lnTo>
                      <a:pt x="185970" y="136270"/>
                    </a:lnTo>
                    <a:lnTo>
                      <a:pt x="185163" y="122431"/>
                    </a:lnTo>
                    <a:lnTo>
                      <a:pt x="183542" y="108535"/>
                    </a:lnTo>
                    <a:lnTo>
                      <a:pt x="181166" y="94932"/>
                    </a:lnTo>
                    <a:lnTo>
                      <a:pt x="177902" y="82250"/>
                    </a:lnTo>
                    <a:lnTo>
                      <a:pt x="173746" y="70754"/>
                    </a:lnTo>
                    <a:lnTo>
                      <a:pt x="168820" y="60221"/>
                    </a:lnTo>
                    <a:lnTo>
                      <a:pt x="163289" y="50145"/>
                    </a:lnTo>
                    <a:lnTo>
                      <a:pt x="157318" y="40192"/>
                    </a:lnTo>
                    <a:lnTo>
                      <a:pt x="151338" y="30656"/>
                    </a:lnTo>
                    <a:lnTo>
                      <a:pt x="145454" y="21445"/>
                    </a:lnTo>
                    <a:lnTo>
                      <a:pt x="139155" y="11745"/>
                    </a:lnTo>
                    <a:lnTo>
                      <a:pt x="131445" y="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6553790" y="3213063"/>
                <a:ext cx="400084" cy="484611"/>
              </a:xfrm>
              <a:custGeom>
                <a:avLst/>
                <a:gdLst/>
                <a:ahLst/>
                <a:cxnLst/>
                <a:rect l="0" t="0" r="0" b="0"/>
                <a:pathLst>
                  <a:path w="400084" h="484611">
                    <a:moveTo>
                      <a:pt x="0" y="179284"/>
                    </a:moveTo>
                    <a:lnTo>
                      <a:pt x="5800" y="190952"/>
                    </a:lnTo>
                    <a:lnTo>
                      <a:pt x="10725" y="201440"/>
                    </a:lnTo>
                    <a:lnTo>
                      <a:pt x="15227" y="211743"/>
                    </a:lnTo>
                    <a:lnTo>
                      <a:pt x="19449" y="222043"/>
                    </a:lnTo>
                    <a:lnTo>
                      <a:pt x="23462" y="232387"/>
                    </a:lnTo>
                    <a:lnTo>
                      <a:pt x="27323" y="242776"/>
                    </a:lnTo>
                    <a:lnTo>
                      <a:pt x="31076" y="253205"/>
                    </a:lnTo>
                    <a:lnTo>
                      <a:pt x="34752" y="263663"/>
                    </a:lnTo>
                    <a:lnTo>
                      <a:pt x="38373" y="274143"/>
                    </a:lnTo>
                    <a:lnTo>
                      <a:pt x="41959" y="284638"/>
                    </a:lnTo>
                    <a:lnTo>
                      <a:pt x="45520" y="295144"/>
                    </a:lnTo>
                    <a:lnTo>
                      <a:pt x="49063" y="305657"/>
                    </a:lnTo>
                    <a:lnTo>
                      <a:pt x="52595" y="316175"/>
                    </a:lnTo>
                    <a:lnTo>
                      <a:pt x="56121" y="326696"/>
                    </a:lnTo>
                    <a:lnTo>
                      <a:pt x="59603" y="337150"/>
                    </a:lnTo>
                    <a:lnTo>
                      <a:pt x="61714" y="345042"/>
                    </a:lnTo>
                    <a:lnTo>
                      <a:pt x="61145" y="346916"/>
                    </a:lnTo>
                    <a:lnTo>
                      <a:pt x="58955" y="343125"/>
                    </a:lnTo>
                    <a:lnTo>
                      <a:pt x="55997" y="335053"/>
                    </a:lnTo>
                    <a:lnTo>
                      <a:pt x="52695" y="323784"/>
                    </a:lnTo>
                    <a:lnTo>
                      <a:pt x="49244" y="309949"/>
                    </a:lnTo>
                    <a:lnTo>
                      <a:pt x="45739" y="294088"/>
                    </a:lnTo>
                    <a:lnTo>
                      <a:pt x="42384" y="276859"/>
                    </a:lnTo>
                    <a:lnTo>
                      <a:pt x="39502" y="258984"/>
                    </a:lnTo>
                    <a:lnTo>
                      <a:pt x="37226" y="240913"/>
                    </a:lnTo>
                    <a:lnTo>
                      <a:pt x="35527" y="222691"/>
                    </a:lnTo>
                    <a:lnTo>
                      <a:pt x="34303" y="204082"/>
                    </a:lnTo>
                    <a:lnTo>
                      <a:pt x="33442" y="184976"/>
                    </a:lnTo>
                    <a:lnTo>
                      <a:pt x="32845" y="165720"/>
                    </a:lnTo>
                    <a:lnTo>
                      <a:pt x="32435" y="147010"/>
                    </a:lnTo>
                    <a:lnTo>
                      <a:pt x="32166" y="129200"/>
                    </a:lnTo>
                    <a:lnTo>
                      <a:pt x="32324" y="112308"/>
                    </a:lnTo>
                    <a:lnTo>
                      <a:pt x="33494" y="96196"/>
                    </a:lnTo>
                    <a:lnTo>
                      <a:pt x="35915" y="80700"/>
                    </a:lnTo>
                    <a:lnTo>
                      <a:pt x="39509" y="65988"/>
                    </a:lnTo>
                    <a:lnTo>
                      <a:pt x="44064" y="52545"/>
                    </a:lnTo>
                    <a:lnTo>
                      <a:pt x="49355" y="40541"/>
                    </a:lnTo>
                    <a:lnTo>
                      <a:pt x="55347" y="30004"/>
                    </a:lnTo>
                    <a:lnTo>
                      <a:pt x="62194" y="20989"/>
                    </a:lnTo>
                    <a:lnTo>
                      <a:pt x="69917" y="13379"/>
                    </a:lnTo>
                    <a:lnTo>
                      <a:pt x="78729" y="7250"/>
                    </a:lnTo>
                    <a:lnTo>
                      <a:pt x="89087" y="2949"/>
                    </a:lnTo>
                    <a:lnTo>
                      <a:pt x="101093" y="506"/>
                    </a:lnTo>
                    <a:lnTo>
                      <a:pt x="114394" y="0"/>
                    </a:lnTo>
                    <a:lnTo>
                      <a:pt x="128385" y="1705"/>
                    </a:lnTo>
                    <a:lnTo>
                      <a:pt x="142637" y="5552"/>
                    </a:lnTo>
                    <a:lnTo>
                      <a:pt x="156611" y="11050"/>
                    </a:lnTo>
                    <a:lnTo>
                      <a:pt x="169607" y="17487"/>
                    </a:lnTo>
                    <a:lnTo>
                      <a:pt x="181341" y="24375"/>
                    </a:lnTo>
                    <a:lnTo>
                      <a:pt x="191880" y="31776"/>
                    </a:lnTo>
                    <a:lnTo>
                      <a:pt x="201434" y="40181"/>
                    </a:lnTo>
                    <a:lnTo>
                      <a:pt x="210238" y="49795"/>
                    </a:lnTo>
                    <a:lnTo>
                      <a:pt x="218492" y="60370"/>
                    </a:lnTo>
                    <a:lnTo>
                      <a:pt x="226357" y="71394"/>
                    </a:lnTo>
                    <a:lnTo>
                      <a:pt x="233948" y="82516"/>
                    </a:lnTo>
                    <a:lnTo>
                      <a:pt x="241184" y="93577"/>
                    </a:lnTo>
                    <a:lnTo>
                      <a:pt x="247816" y="104531"/>
                    </a:lnTo>
                    <a:lnTo>
                      <a:pt x="253758" y="115376"/>
                    </a:lnTo>
                    <a:lnTo>
                      <a:pt x="259070" y="126134"/>
                    </a:lnTo>
                    <a:lnTo>
                      <a:pt x="263871" y="136823"/>
                    </a:lnTo>
                    <a:lnTo>
                      <a:pt x="268287" y="147463"/>
                    </a:lnTo>
                    <a:lnTo>
                      <a:pt x="272423" y="158068"/>
                    </a:lnTo>
                    <a:lnTo>
                      <a:pt x="276362" y="168649"/>
                    </a:lnTo>
                    <a:lnTo>
                      <a:pt x="280161" y="179217"/>
                    </a:lnTo>
                    <a:lnTo>
                      <a:pt x="283868" y="189941"/>
                    </a:lnTo>
                    <a:lnTo>
                      <a:pt x="287510" y="201134"/>
                    </a:lnTo>
                    <a:lnTo>
                      <a:pt x="291109" y="212922"/>
                    </a:lnTo>
                    <a:lnTo>
                      <a:pt x="294678" y="225110"/>
                    </a:lnTo>
                    <a:lnTo>
                      <a:pt x="298227" y="237292"/>
                    </a:lnTo>
                    <a:lnTo>
                      <a:pt x="301768" y="249226"/>
                    </a:lnTo>
                    <a:lnTo>
                      <a:pt x="305468" y="260850"/>
                    </a:lnTo>
                    <a:lnTo>
                      <a:pt x="309638" y="272188"/>
                    </a:lnTo>
                    <a:lnTo>
                      <a:pt x="314404" y="283300"/>
                    </a:lnTo>
                    <a:lnTo>
                      <a:pt x="319571" y="294407"/>
                    </a:lnTo>
                    <a:lnTo>
                      <a:pt x="324732" y="305863"/>
                    </a:lnTo>
                    <a:lnTo>
                      <a:pt x="329647" y="317831"/>
                    </a:lnTo>
                    <a:lnTo>
                      <a:pt x="334251" y="330143"/>
                    </a:lnTo>
                    <a:lnTo>
                      <a:pt x="338569" y="342407"/>
                    </a:lnTo>
                    <a:lnTo>
                      <a:pt x="342658" y="354398"/>
                    </a:lnTo>
                    <a:lnTo>
                      <a:pt x="346573" y="366059"/>
                    </a:lnTo>
                    <a:lnTo>
                      <a:pt x="350362" y="377422"/>
                    </a:lnTo>
                    <a:lnTo>
                      <a:pt x="354068" y="388551"/>
                    </a:lnTo>
                    <a:lnTo>
                      <a:pt x="357880" y="399669"/>
                    </a:lnTo>
                    <a:lnTo>
                      <a:pt x="362125" y="411133"/>
                    </a:lnTo>
                    <a:lnTo>
                      <a:pt x="366942" y="423097"/>
                    </a:lnTo>
                    <a:lnTo>
                      <a:pt x="372194" y="435141"/>
                    </a:lnTo>
                    <a:lnTo>
                      <a:pt x="378179" y="447648"/>
                    </a:lnTo>
                    <a:lnTo>
                      <a:pt x="386541" y="462840"/>
                    </a:lnTo>
                    <a:lnTo>
                      <a:pt x="400083" y="484610"/>
                    </a:lnTo>
                  </a:path>
                </a:pathLst>
              </a:custGeom>
              <a:ln w="76200" cap="flat" cmpd="sng" algn="ctr">
                <a:solidFill>
                  <a:srgbClr val="7FFFD4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C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10611" y="210569"/>
            <a:ext cx="6380270" cy="505369"/>
            <a:chOff x="410611" y="210569"/>
            <a:chExt cx="6380270" cy="505369"/>
          </a:xfrm>
        </p:grpSpPr>
        <p:sp>
          <p:nvSpPr>
            <p:cNvPr id="2" name="Freeform 1"/>
            <p:cNvSpPr/>
            <p:nvPr/>
          </p:nvSpPr>
          <p:spPr>
            <a:xfrm>
              <a:off x="610652" y="347440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499"/>
                  </a:lnTo>
                  <a:lnTo>
                    <a:pt x="0" y="110841"/>
                  </a:lnTo>
                  <a:lnTo>
                    <a:pt x="0" y="129446"/>
                  </a:lnTo>
                  <a:lnTo>
                    <a:pt x="0" y="147988"/>
                  </a:lnTo>
                  <a:lnTo>
                    <a:pt x="0" y="166182"/>
                  </a:lnTo>
                  <a:lnTo>
                    <a:pt x="0" y="183704"/>
                  </a:lnTo>
                  <a:lnTo>
                    <a:pt x="0" y="200452"/>
                  </a:lnTo>
                  <a:lnTo>
                    <a:pt x="0" y="216496"/>
                  </a:lnTo>
                  <a:lnTo>
                    <a:pt x="0" y="231970"/>
                  </a:lnTo>
                  <a:lnTo>
                    <a:pt x="0" y="246997"/>
                  </a:lnTo>
                  <a:lnTo>
                    <a:pt x="0" y="261090"/>
                  </a:lnTo>
                  <a:lnTo>
                    <a:pt x="0" y="274542"/>
                  </a:lnTo>
                  <a:lnTo>
                    <a:pt x="0" y="28853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294797"/>
              <a:ext cx="389555" cy="63172"/>
            </a:xfrm>
            <a:custGeom>
              <a:avLst/>
              <a:gdLst/>
              <a:ahLst/>
              <a:cxnLst/>
              <a:rect l="0" t="0" r="0" b="0"/>
              <a:pathLst>
                <a:path w="389555" h="63172">
                  <a:moveTo>
                    <a:pt x="389554" y="0"/>
                  </a:moveTo>
                  <a:lnTo>
                    <a:pt x="380686" y="2934"/>
                  </a:lnTo>
                  <a:lnTo>
                    <a:pt x="371699" y="5716"/>
                  </a:lnTo>
                  <a:lnTo>
                    <a:pt x="361704" y="8616"/>
                  </a:lnTo>
                  <a:lnTo>
                    <a:pt x="350723" y="11656"/>
                  </a:lnTo>
                  <a:lnTo>
                    <a:pt x="338912" y="14821"/>
                  </a:lnTo>
                  <a:lnTo>
                    <a:pt x="326458" y="18085"/>
                  </a:lnTo>
                  <a:lnTo>
                    <a:pt x="313693" y="21423"/>
                  </a:lnTo>
                  <a:lnTo>
                    <a:pt x="301060" y="24815"/>
                  </a:lnTo>
                  <a:lnTo>
                    <a:pt x="288783" y="28239"/>
                  </a:lnTo>
                  <a:lnTo>
                    <a:pt x="276574" y="31521"/>
                  </a:lnTo>
                  <a:lnTo>
                    <a:pt x="263772" y="34345"/>
                  </a:lnTo>
                  <a:lnTo>
                    <a:pt x="250043" y="36576"/>
                  </a:lnTo>
                  <a:lnTo>
                    <a:pt x="235378" y="38244"/>
                  </a:lnTo>
                  <a:lnTo>
                    <a:pt x="219923" y="39445"/>
                  </a:lnTo>
                  <a:lnTo>
                    <a:pt x="203859" y="40296"/>
                  </a:lnTo>
                  <a:lnTo>
                    <a:pt x="187513" y="41055"/>
                  </a:lnTo>
                  <a:lnTo>
                    <a:pt x="171319" y="42105"/>
                  </a:lnTo>
                  <a:lnTo>
                    <a:pt x="155501" y="43627"/>
                  </a:lnTo>
                  <a:lnTo>
                    <a:pt x="139932" y="45464"/>
                  </a:lnTo>
                  <a:lnTo>
                    <a:pt x="124252" y="47237"/>
                  </a:lnTo>
                  <a:lnTo>
                    <a:pt x="108264" y="48728"/>
                  </a:lnTo>
                  <a:lnTo>
                    <a:pt x="92254" y="50050"/>
                  </a:lnTo>
                  <a:lnTo>
                    <a:pt x="76877" y="51543"/>
                  </a:lnTo>
                  <a:lnTo>
                    <a:pt x="62468" y="53395"/>
                  </a:lnTo>
                  <a:lnTo>
                    <a:pt x="49280" y="55479"/>
                  </a:lnTo>
                  <a:lnTo>
                    <a:pt x="36254" y="57643"/>
                  </a:lnTo>
                  <a:lnTo>
                    <a:pt x="21134" y="6008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8051" y="305326"/>
              <a:ext cx="284271" cy="329595"/>
            </a:xfrm>
            <a:custGeom>
              <a:avLst/>
              <a:gdLst/>
              <a:ahLst/>
              <a:cxnLst/>
              <a:rect l="0" t="0" r="0" b="0"/>
              <a:pathLst>
                <a:path w="284271" h="32959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8" y="54593"/>
                  </a:lnTo>
                  <a:lnTo>
                    <a:pt x="826" y="68750"/>
                  </a:lnTo>
                  <a:lnTo>
                    <a:pt x="2075" y="83652"/>
                  </a:lnTo>
                  <a:lnTo>
                    <a:pt x="3727" y="99071"/>
                  </a:lnTo>
                  <a:lnTo>
                    <a:pt x="5376" y="114569"/>
                  </a:lnTo>
                  <a:lnTo>
                    <a:pt x="6778" y="129880"/>
                  </a:lnTo>
                  <a:lnTo>
                    <a:pt x="7871" y="144923"/>
                  </a:lnTo>
                  <a:lnTo>
                    <a:pt x="8679" y="159709"/>
                  </a:lnTo>
                  <a:lnTo>
                    <a:pt x="9257" y="174285"/>
                  </a:lnTo>
                  <a:lnTo>
                    <a:pt x="9662" y="188701"/>
                  </a:lnTo>
                  <a:lnTo>
                    <a:pt x="9942" y="203000"/>
                  </a:lnTo>
                  <a:lnTo>
                    <a:pt x="10133" y="217217"/>
                  </a:lnTo>
                  <a:lnTo>
                    <a:pt x="10263" y="231377"/>
                  </a:lnTo>
                  <a:lnTo>
                    <a:pt x="10350" y="245497"/>
                  </a:lnTo>
                  <a:lnTo>
                    <a:pt x="10409" y="259504"/>
                  </a:lnTo>
                  <a:lnTo>
                    <a:pt x="10451" y="270348"/>
                  </a:lnTo>
                  <a:lnTo>
                    <a:pt x="10481" y="273997"/>
                  </a:lnTo>
                  <a:lnTo>
                    <a:pt x="10500" y="271373"/>
                  </a:lnTo>
                  <a:lnTo>
                    <a:pt x="10517" y="264527"/>
                  </a:lnTo>
                  <a:lnTo>
                    <a:pt x="10696" y="255191"/>
                  </a:lnTo>
                  <a:lnTo>
                    <a:pt x="11348" y="244679"/>
                  </a:lnTo>
                  <a:lnTo>
                    <a:pt x="12613" y="233749"/>
                  </a:lnTo>
                  <a:lnTo>
                    <a:pt x="14786" y="223076"/>
                  </a:lnTo>
                  <a:lnTo>
                    <a:pt x="18380" y="213409"/>
                  </a:lnTo>
                  <a:lnTo>
                    <a:pt x="23538" y="205057"/>
                  </a:lnTo>
                  <a:lnTo>
                    <a:pt x="29935" y="198443"/>
                  </a:lnTo>
                  <a:lnTo>
                    <a:pt x="36985" y="194269"/>
                  </a:lnTo>
                  <a:lnTo>
                    <a:pt x="44278" y="192688"/>
                  </a:lnTo>
                  <a:lnTo>
                    <a:pt x="51612" y="193556"/>
                  </a:lnTo>
                  <a:lnTo>
                    <a:pt x="58909" y="196714"/>
                  </a:lnTo>
                  <a:lnTo>
                    <a:pt x="66142" y="201833"/>
                  </a:lnTo>
                  <a:lnTo>
                    <a:pt x="73150" y="208504"/>
                  </a:lnTo>
                  <a:lnTo>
                    <a:pt x="79637" y="216334"/>
                  </a:lnTo>
                  <a:lnTo>
                    <a:pt x="85484" y="225002"/>
                  </a:lnTo>
                  <a:lnTo>
                    <a:pt x="90734" y="234259"/>
                  </a:lnTo>
                  <a:lnTo>
                    <a:pt x="95495" y="243925"/>
                  </a:lnTo>
                  <a:lnTo>
                    <a:pt x="99884" y="253871"/>
                  </a:lnTo>
                  <a:lnTo>
                    <a:pt x="104002" y="264007"/>
                  </a:lnTo>
                  <a:lnTo>
                    <a:pt x="107929" y="274272"/>
                  </a:lnTo>
                  <a:lnTo>
                    <a:pt x="111736" y="284580"/>
                  </a:lnTo>
                  <a:lnTo>
                    <a:pt x="115938" y="293323"/>
                  </a:lnTo>
                  <a:lnTo>
                    <a:pt x="120678" y="297740"/>
                  </a:lnTo>
                  <a:lnTo>
                    <a:pt x="125142" y="297366"/>
                  </a:lnTo>
                  <a:lnTo>
                    <a:pt x="129216" y="293397"/>
                  </a:lnTo>
                  <a:lnTo>
                    <a:pt x="133038" y="287081"/>
                  </a:lnTo>
                  <a:lnTo>
                    <a:pt x="137051" y="279934"/>
                  </a:lnTo>
                  <a:lnTo>
                    <a:pt x="141940" y="273737"/>
                  </a:lnTo>
                  <a:lnTo>
                    <a:pt x="147998" y="269352"/>
                  </a:lnTo>
                  <a:lnTo>
                    <a:pt x="155181" y="266865"/>
                  </a:lnTo>
                  <a:lnTo>
                    <a:pt x="163296" y="266008"/>
                  </a:lnTo>
                  <a:lnTo>
                    <a:pt x="172128" y="266420"/>
                  </a:lnTo>
                  <a:lnTo>
                    <a:pt x="181651" y="267603"/>
                  </a:lnTo>
                  <a:lnTo>
                    <a:pt x="192019" y="268985"/>
                  </a:lnTo>
                  <a:lnTo>
                    <a:pt x="203247" y="270228"/>
                  </a:lnTo>
                  <a:lnTo>
                    <a:pt x="215057" y="271056"/>
                  </a:lnTo>
                  <a:lnTo>
                    <a:pt x="226983" y="271160"/>
                  </a:lnTo>
                  <a:lnTo>
                    <a:pt x="238736" y="270442"/>
                  </a:lnTo>
                  <a:lnTo>
                    <a:pt x="249899" y="268654"/>
                  </a:lnTo>
                  <a:lnTo>
                    <a:pt x="259864" y="265327"/>
                  </a:lnTo>
                  <a:lnTo>
                    <a:pt x="268404" y="260342"/>
                  </a:lnTo>
                  <a:lnTo>
                    <a:pt x="275307" y="253724"/>
                  </a:lnTo>
                  <a:lnTo>
                    <a:pt x="280203" y="245462"/>
                  </a:lnTo>
                  <a:lnTo>
                    <a:pt x="283084" y="235728"/>
                  </a:lnTo>
                  <a:lnTo>
                    <a:pt x="284072" y="225126"/>
                  </a:lnTo>
                  <a:lnTo>
                    <a:pt x="283231" y="214559"/>
                  </a:lnTo>
                  <a:lnTo>
                    <a:pt x="280776" y="204538"/>
                  </a:lnTo>
                  <a:lnTo>
                    <a:pt x="276860" y="195355"/>
                  </a:lnTo>
                  <a:lnTo>
                    <a:pt x="271491" y="187260"/>
                  </a:lnTo>
                  <a:lnTo>
                    <a:pt x="264808" y="180275"/>
                  </a:lnTo>
                  <a:lnTo>
                    <a:pt x="257051" y="174737"/>
                  </a:lnTo>
                  <a:lnTo>
                    <a:pt x="248475" y="171365"/>
                  </a:lnTo>
                  <a:lnTo>
                    <a:pt x="239304" y="170354"/>
                  </a:lnTo>
                  <a:lnTo>
                    <a:pt x="229875" y="171454"/>
                  </a:lnTo>
                  <a:lnTo>
                    <a:pt x="220626" y="174243"/>
                  </a:lnTo>
                  <a:lnTo>
                    <a:pt x="211778" y="178300"/>
                  </a:lnTo>
                  <a:lnTo>
                    <a:pt x="203362" y="183275"/>
                  </a:lnTo>
                  <a:lnTo>
                    <a:pt x="195323" y="188897"/>
                  </a:lnTo>
                  <a:lnTo>
                    <a:pt x="187590" y="194977"/>
                  </a:lnTo>
                  <a:lnTo>
                    <a:pt x="180412" y="201701"/>
                  </a:lnTo>
                  <a:lnTo>
                    <a:pt x="174343" y="209586"/>
                  </a:lnTo>
                  <a:lnTo>
                    <a:pt x="169598" y="218817"/>
                  </a:lnTo>
                  <a:lnTo>
                    <a:pt x="166242" y="229121"/>
                  </a:lnTo>
                  <a:lnTo>
                    <a:pt x="164357" y="239955"/>
                  </a:lnTo>
                  <a:lnTo>
                    <a:pt x="163835" y="250941"/>
                  </a:lnTo>
                  <a:lnTo>
                    <a:pt x="164602" y="261740"/>
                  </a:lnTo>
                  <a:lnTo>
                    <a:pt x="166704" y="271985"/>
                  </a:lnTo>
                  <a:lnTo>
                    <a:pt x="170040" y="281537"/>
                  </a:lnTo>
                  <a:lnTo>
                    <a:pt x="174397" y="290441"/>
                  </a:lnTo>
                  <a:lnTo>
                    <a:pt x="179538" y="298816"/>
                  </a:lnTo>
                  <a:lnTo>
                    <a:pt x="185262" y="306778"/>
                  </a:lnTo>
                  <a:lnTo>
                    <a:pt x="191732" y="314111"/>
                  </a:lnTo>
                  <a:lnTo>
                    <a:pt x="199438" y="320285"/>
                  </a:lnTo>
                  <a:lnTo>
                    <a:pt x="208542" y="325095"/>
                  </a:lnTo>
                  <a:lnTo>
                    <a:pt x="218589" y="328325"/>
                  </a:lnTo>
                  <a:lnTo>
                    <a:pt x="228718" y="329594"/>
                  </a:lnTo>
                  <a:lnTo>
                    <a:pt x="238412" y="328893"/>
                  </a:lnTo>
                  <a:lnTo>
                    <a:pt x="247419" y="326616"/>
                  </a:lnTo>
                  <a:lnTo>
                    <a:pt x="256561" y="323050"/>
                  </a:lnTo>
                  <a:lnTo>
                    <a:pt x="267752" y="316766"/>
                  </a:lnTo>
                  <a:lnTo>
                    <a:pt x="284270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4435" y="472863"/>
              <a:ext cx="94757" cy="137979"/>
            </a:xfrm>
            <a:custGeom>
              <a:avLst/>
              <a:gdLst/>
              <a:ahLst/>
              <a:cxnLst/>
              <a:rect l="0" t="0" r="0" b="0"/>
              <a:pathLst>
                <a:path w="94757" h="137979">
                  <a:moveTo>
                    <a:pt x="0" y="74618"/>
                  </a:moveTo>
                  <a:lnTo>
                    <a:pt x="3000" y="83420"/>
                  </a:lnTo>
                  <a:lnTo>
                    <a:pt x="6423" y="91766"/>
                  </a:lnTo>
                  <a:lnTo>
                    <a:pt x="10615" y="100465"/>
                  </a:lnTo>
                  <a:lnTo>
                    <a:pt x="15342" y="109586"/>
                  </a:lnTo>
                  <a:lnTo>
                    <a:pt x="20175" y="119081"/>
                  </a:lnTo>
                  <a:lnTo>
                    <a:pt x="24838" y="128802"/>
                  </a:lnTo>
                  <a:lnTo>
                    <a:pt x="28726" y="136163"/>
                  </a:lnTo>
                  <a:lnTo>
                    <a:pt x="30769" y="137978"/>
                  </a:lnTo>
                  <a:lnTo>
                    <a:pt x="30522" y="135221"/>
                  </a:lnTo>
                  <a:lnTo>
                    <a:pt x="28311" y="129501"/>
                  </a:lnTo>
                  <a:lnTo>
                    <a:pt x="24789" y="121963"/>
                  </a:lnTo>
                  <a:lnTo>
                    <a:pt x="20691" y="113315"/>
                  </a:lnTo>
                  <a:lnTo>
                    <a:pt x="16476" y="103982"/>
                  </a:lnTo>
                  <a:lnTo>
                    <a:pt x="12669" y="94222"/>
                  </a:lnTo>
                  <a:lnTo>
                    <a:pt x="9943" y="84192"/>
                  </a:lnTo>
                  <a:lnTo>
                    <a:pt x="8561" y="73988"/>
                  </a:lnTo>
                  <a:lnTo>
                    <a:pt x="8599" y="63673"/>
                  </a:lnTo>
                  <a:lnTo>
                    <a:pt x="10136" y="53285"/>
                  </a:lnTo>
                  <a:lnTo>
                    <a:pt x="13062" y="42859"/>
                  </a:lnTo>
                  <a:lnTo>
                    <a:pt x="17295" y="32737"/>
                  </a:lnTo>
                  <a:lnTo>
                    <a:pt x="22877" y="23546"/>
                  </a:lnTo>
                  <a:lnTo>
                    <a:pt x="29702" y="15561"/>
                  </a:lnTo>
                  <a:lnTo>
                    <a:pt x="37555" y="9047"/>
                  </a:lnTo>
                  <a:lnTo>
                    <a:pt x="46195" y="4420"/>
                  </a:lnTo>
                  <a:lnTo>
                    <a:pt x="55400" y="1713"/>
                  </a:lnTo>
                  <a:lnTo>
                    <a:pt x="64546" y="508"/>
                  </a:lnTo>
                  <a:lnTo>
                    <a:pt x="73510" y="0"/>
                  </a:lnTo>
                  <a:lnTo>
                    <a:pt x="83075" y="145"/>
                  </a:lnTo>
                  <a:lnTo>
                    <a:pt x="94756" y="9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6332" y="462355"/>
              <a:ext cx="131845" cy="170517"/>
            </a:xfrm>
            <a:custGeom>
              <a:avLst/>
              <a:gdLst/>
              <a:ahLst/>
              <a:cxnLst/>
              <a:rect l="0" t="0" r="0" b="0"/>
              <a:pathLst>
                <a:path w="131845" h="170517">
                  <a:moveTo>
                    <a:pt x="5502" y="53541"/>
                  </a:moveTo>
                  <a:lnTo>
                    <a:pt x="11436" y="59341"/>
                  </a:lnTo>
                  <a:lnTo>
                    <a:pt x="17641" y="64266"/>
                  </a:lnTo>
                  <a:lnTo>
                    <a:pt x="24737" y="68759"/>
                  </a:lnTo>
                  <a:lnTo>
                    <a:pt x="32677" y="72634"/>
                  </a:lnTo>
                  <a:lnTo>
                    <a:pt x="41324" y="75351"/>
                  </a:lnTo>
                  <a:lnTo>
                    <a:pt x="50518" y="76706"/>
                  </a:lnTo>
                  <a:lnTo>
                    <a:pt x="60118" y="76808"/>
                  </a:lnTo>
                  <a:lnTo>
                    <a:pt x="70007" y="75890"/>
                  </a:lnTo>
                  <a:lnTo>
                    <a:pt x="80086" y="74186"/>
                  </a:lnTo>
                  <a:lnTo>
                    <a:pt x="89801" y="71417"/>
                  </a:lnTo>
                  <a:lnTo>
                    <a:pt x="98186" y="66824"/>
                  </a:lnTo>
                  <a:lnTo>
                    <a:pt x="104812" y="60149"/>
                  </a:lnTo>
                  <a:lnTo>
                    <a:pt x="109428" y="51904"/>
                  </a:lnTo>
                  <a:lnTo>
                    <a:pt x="111710" y="43068"/>
                  </a:lnTo>
                  <a:lnTo>
                    <a:pt x="111720" y="34280"/>
                  </a:lnTo>
                  <a:lnTo>
                    <a:pt x="109642" y="25960"/>
                  </a:lnTo>
                  <a:lnTo>
                    <a:pt x="105598" y="18458"/>
                  </a:lnTo>
                  <a:lnTo>
                    <a:pt x="99847" y="11874"/>
                  </a:lnTo>
                  <a:lnTo>
                    <a:pt x="92736" y="6439"/>
                  </a:lnTo>
                  <a:lnTo>
                    <a:pt x="84601" y="2603"/>
                  </a:lnTo>
                  <a:lnTo>
                    <a:pt x="75726" y="469"/>
                  </a:lnTo>
                  <a:lnTo>
                    <a:pt x="66329" y="0"/>
                  </a:lnTo>
                  <a:lnTo>
                    <a:pt x="56568" y="1197"/>
                  </a:lnTo>
                  <a:lnTo>
                    <a:pt x="46567" y="3894"/>
                  </a:lnTo>
                  <a:lnTo>
                    <a:pt x="36734" y="7974"/>
                  </a:lnTo>
                  <a:lnTo>
                    <a:pt x="27736" y="13453"/>
                  </a:lnTo>
                  <a:lnTo>
                    <a:pt x="19876" y="20215"/>
                  </a:lnTo>
                  <a:lnTo>
                    <a:pt x="13277" y="28194"/>
                  </a:lnTo>
                  <a:lnTo>
                    <a:pt x="8060" y="37452"/>
                  </a:lnTo>
                  <a:lnTo>
                    <a:pt x="4148" y="47899"/>
                  </a:lnTo>
                  <a:lnTo>
                    <a:pt x="1486" y="59167"/>
                  </a:lnTo>
                  <a:lnTo>
                    <a:pt x="132" y="70723"/>
                  </a:lnTo>
                  <a:lnTo>
                    <a:pt x="0" y="82230"/>
                  </a:lnTo>
                  <a:lnTo>
                    <a:pt x="1044" y="93395"/>
                  </a:lnTo>
                  <a:lnTo>
                    <a:pt x="3339" y="103893"/>
                  </a:lnTo>
                  <a:lnTo>
                    <a:pt x="6808" y="113619"/>
                  </a:lnTo>
                  <a:lnTo>
                    <a:pt x="11256" y="122641"/>
                  </a:lnTo>
                  <a:lnTo>
                    <a:pt x="16457" y="131096"/>
                  </a:lnTo>
                  <a:lnTo>
                    <a:pt x="22218" y="139116"/>
                  </a:lnTo>
                  <a:lnTo>
                    <a:pt x="28543" y="146658"/>
                  </a:lnTo>
                  <a:lnTo>
                    <a:pt x="35620" y="153504"/>
                  </a:lnTo>
                  <a:lnTo>
                    <a:pt x="43493" y="159584"/>
                  </a:lnTo>
                  <a:lnTo>
                    <a:pt x="52068" y="164650"/>
                  </a:lnTo>
                  <a:lnTo>
                    <a:pt x="61202" y="168223"/>
                  </a:lnTo>
                  <a:lnTo>
                    <a:pt x="70751" y="170173"/>
                  </a:lnTo>
                  <a:lnTo>
                    <a:pt x="80434" y="170516"/>
                  </a:lnTo>
                  <a:lnTo>
                    <a:pt x="89855" y="169234"/>
                  </a:lnTo>
                  <a:lnTo>
                    <a:pt x="98809" y="166488"/>
                  </a:lnTo>
                  <a:lnTo>
                    <a:pt x="106984" y="162667"/>
                  </a:lnTo>
                  <a:lnTo>
                    <a:pt x="114667" y="157815"/>
                  </a:lnTo>
                  <a:lnTo>
                    <a:pt x="122531" y="150393"/>
                  </a:lnTo>
                  <a:lnTo>
                    <a:pt x="131844" y="1377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34834" y="434411"/>
              <a:ext cx="197125" cy="152274"/>
            </a:xfrm>
            <a:custGeom>
              <a:avLst/>
              <a:gdLst/>
              <a:ahLst/>
              <a:cxnLst/>
              <a:rect l="0" t="0" r="0" b="0"/>
              <a:pathLst>
                <a:path w="197125" h="152274">
                  <a:moveTo>
                    <a:pt x="112896" y="92013"/>
                  </a:moveTo>
                  <a:lnTo>
                    <a:pt x="109962" y="83212"/>
                  </a:lnTo>
                  <a:lnTo>
                    <a:pt x="107180" y="74865"/>
                  </a:lnTo>
                  <a:lnTo>
                    <a:pt x="104276" y="66167"/>
                  </a:lnTo>
                  <a:lnTo>
                    <a:pt x="101063" y="57046"/>
                  </a:lnTo>
                  <a:lnTo>
                    <a:pt x="97250" y="47551"/>
                  </a:lnTo>
                  <a:lnTo>
                    <a:pt x="92728" y="37768"/>
                  </a:lnTo>
                  <a:lnTo>
                    <a:pt x="87391" y="28100"/>
                  </a:lnTo>
                  <a:lnTo>
                    <a:pt x="81055" y="19222"/>
                  </a:lnTo>
                  <a:lnTo>
                    <a:pt x="73722" y="11456"/>
                  </a:lnTo>
                  <a:lnTo>
                    <a:pt x="65696" y="5261"/>
                  </a:lnTo>
                  <a:lnTo>
                    <a:pt x="57471" y="1382"/>
                  </a:lnTo>
                  <a:lnTo>
                    <a:pt x="49349" y="0"/>
                  </a:lnTo>
                  <a:lnTo>
                    <a:pt x="41440" y="834"/>
                  </a:lnTo>
                  <a:lnTo>
                    <a:pt x="33750" y="3438"/>
                  </a:lnTo>
                  <a:lnTo>
                    <a:pt x="26254" y="7377"/>
                  </a:lnTo>
                  <a:lnTo>
                    <a:pt x="19237" y="12611"/>
                  </a:lnTo>
                  <a:lnTo>
                    <a:pt x="13276" y="19471"/>
                  </a:lnTo>
                  <a:lnTo>
                    <a:pt x="8600" y="28008"/>
                  </a:lnTo>
                  <a:lnTo>
                    <a:pt x="5121" y="38011"/>
                  </a:lnTo>
                  <a:lnTo>
                    <a:pt x="2620" y="49174"/>
                  </a:lnTo>
                  <a:lnTo>
                    <a:pt x="871" y="61199"/>
                  </a:lnTo>
                  <a:lnTo>
                    <a:pt x="0" y="73680"/>
                  </a:lnTo>
                  <a:lnTo>
                    <a:pt x="464" y="86124"/>
                  </a:lnTo>
                  <a:lnTo>
                    <a:pt x="2404" y="98263"/>
                  </a:lnTo>
                  <a:lnTo>
                    <a:pt x="5672" y="109870"/>
                  </a:lnTo>
                  <a:lnTo>
                    <a:pt x="10008" y="120672"/>
                  </a:lnTo>
                  <a:lnTo>
                    <a:pt x="15151" y="130591"/>
                  </a:lnTo>
                  <a:lnTo>
                    <a:pt x="21045" y="139236"/>
                  </a:lnTo>
                  <a:lnTo>
                    <a:pt x="27824" y="145841"/>
                  </a:lnTo>
                  <a:lnTo>
                    <a:pt x="35489" y="150166"/>
                  </a:lnTo>
                  <a:lnTo>
                    <a:pt x="43754" y="152273"/>
                  </a:lnTo>
                  <a:lnTo>
                    <a:pt x="52147" y="152259"/>
                  </a:lnTo>
                  <a:lnTo>
                    <a:pt x="60380" y="150394"/>
                  </a:lnTo>
                  <a:lnTo>
                    <a:pt x="68195" y="146891"/>
                  </a:lnTo>
                  <a:lnTo>
                    <a:pt x="75292" y="141807"/>
                  </a:lnTo>
                  <a:lnTo>
                    <a:pt x="81580" y="135319"/>
                  </a:lnTo>
                  <a:lnTo>
                    <a:pt x="87142" y="127695"/>
                  </a:lnTo>
                  <a:lnTo>
                    <a:pt x="92119" y="119207"/>
                  </a:lnTo>
                  <a:lnTo>
                    <a:pt x="96671" y="110125"/>
                  </a:lnTo>
                  <a:lnTo>
                    <a:pt x="101428" y="101830"/>
                  </a:lnTo>
                  <a:lnTo>
                    <a:pt x="107234" y="97464"/>
                  </a:lnTo>
                  <a:lnTo>
                    <a:pt x="113712" y="98034"/>
                  </a:lnTo>
                  <a:lnTo>
                    <a:pt x="120072" y="101423"/>
                  </a:lnTo>
                  <a:lnTo>
                    <a:pt x="126316" y="106281"/>
                  </a:lnTo>
                  <a:lnTo>
                    <a:pt x="132606" y="111964"/>
                  </a:lnTo>
                  <a:lnTo>
                    <a:pt x="139027" y="118126"/>
                  </a:lnTo>
                  <a:lnTo>
                    <a:pt x="145758" y="124086"/>
                  </a:lnTo>
                  <a:lnTo>
                    <a:pt x="153089" y="128811"/>
                  </a:lnTo>
                  <a:lnTo>
                    <a:pt x="161107" y="131842"/>
                  </a:lnTo>
                  <a:lnTo>
                    <a:pt x="169299" y="133204"/>
                  </a:lnTo>
                  <a:lnTo>
                    <a:pt x="177442" y="133157"/>
                  </a:lnTo>
                  <a:lnTo>
                    <a:pt x="186253" y="130573"/>
                  </a:lnTo>
                  <a:lnTo>
                    <a:pt x="197124" y="123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39166" y="421139"/>
              <a:ext cx="87550" cy="102451"/>
            </a:xfrm>
            <a:custGeom>
              <a:avLst/>
              <a:gdLst/>
              <a:ahLst/>
              <a:cxnLst/>
              <a:rect l="0" t="0" r="0" b="0"/>
              <a:pathLst>
                <a:path w="87550" h="102451">
                  <a:moveTo>
                    <a:pt x="3321" y="52643"/>
                  </a:moveTo>
                  <a:lnTo>
                    <a:pt x="3388" y="67178"/>
                  </a:lnTo>
                  <a:lnTo>
                    <a:pt x="4028" y="79809"/>
                  </a:lnTo>
                  <a:lnTo>
                    <a:pt x="5301" y="91637"/>
                  </a:lnTo>
                  <a:lnTo>
                    <a:pt x="6286" y="100284"/>
                  </a:lnTo>
                  <a:lnTo>
                    <a:pt x="6157" y="102450"/>
                  </a:lnTo>
                  <a:lnTo>
                    <a:pt x="5595" y="99137"/>
                  </a:lnTo>
                  <a:lnTo>
                    <a:pt x="4843" y="92245"/>
                  </a:lnTo>
                  <a:lnTo>
                    <a:pt x="3714" y="83390"/>
                  </a:lnTo>
                  <a:lnTo>
                    <a:pt x="2110" y="73569"/>
                  </a:lnTo>
                  <a:lnTo>
                    <a:pt x="538" y="63470"/>
                  </a:lnTo>
                  <a:lnTo>
                    <a:pt x="0" y="53654"/>
                  </a:lnTo>
                  <a:lnTo>
                    <a:pt x="979" y="44373"/>
                  </a:lnTo>
                  <a:lnTo>
                    <a:pt x="3621" y="35810"/>
                  </a:lnTo>
                  <a:lnTo>
                    <a:pt x="7994" y="28191"/>
                  </a:lnTo>
                  <a:lnTo>
                    <a:pt x="13945" y="21547"/>
                  </a:lnTo>
                  <a:lnTo>
                    <a:pt x="21347" y="15912"/>
                  </a:lnTo>
                  <a:lnTo>
                    <a:pt x="30203" y="11416"/>
                  </a:lnTo>
                  <a:lnTo>
                    <a:pt x="40359" y="8019"/>
                  </a:lnTo>
                  <a:lnTo>
                    <a:pt x="50963" y="5545"/>
                  </a:lnTo>
                  <a:lnTo>
                    <a:pt x="61594" y="3524"/>
                  </a:lnTo>
                  <a:lnTo>
                    <a:pt x="73182" y="1777"/>
                  </a:lnTo>
                  <a:lnTo>
                    <a:pt x="875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6839" y="442359"/>
              <a:ext cx="107276" cy="155879"/>
            </a:xfrm>
            <a:custGeom>
              <a:avLst/>
              <a:gdLst/>
              <a:ahLst/>
              <a:cxnLst/>
              <a:rect l="0" t="0" r="0" b="0"/>
              <a:pathLst>
                <a:path w="107276" h="155879">
                  <a:moveTo>
                    <a:pt x="33575" y="41951"/>
                  </a:moveTo>
                  <a:lnTo>
                    <a:pt x="39577" y="47685"/>
                  </a:lnTo>
                  <a:lnTo>
                    <a:pt x="46421" y="51969"/>
                  </a:lnTo>
                  <a:lnTo>
                    <a:pt x="54805" y="55166"/>
                  </a:lnTo>
                  <a:lnTo>
                    <a:pt x="64259" y="57181"/>
                  </a:lnTo>
                  <a:lnTo>
                    <a:pt x="73925" y="57582"/>
                  </a:lnTo>
                  <a:lnTo>
                    <a:pt x="83266" y="56261"/>
                  </a:lnTo>
                  <a:lnTo>
                    <a:pt x="91620" y="53093"/>
                  </a:lnTo>
                  <a:lnTo>
                    <a:pt x="98079" y="47772"/>
                  </a:lnTo>
                  <a:lnTo>
                    <a:pt x="102326" y="40354"/>
                  </a:lnTo>
                  <a:lnTo>
                    <a:pt x="104224" y="31646"/>
                  </a:lnTo>
                  <a:lnTo>
                    <a:pt x="103543" y="22966"/>
                  </a:lnTo>
                  <a:lnTo>
                    <a:pt x="100421" y="15073"/>
                  </a:lnTo>
                  <a:lnTo>
                    <a:pt x="95260" y="8491"/>
                  </a:lnTo>
                  <a:lnTo>
                    <a:pt x="88525" y="3754"/>
                  </a:lnTo>
                  <a:lnTo>
                    <a:pt x="80633" y="950"/>
                  </a:lnTo>
                  <a:lnTo>
                    <a:pt x="71915" y="0"/>
                  </a:lnTo>
                  <a:lnTo>
                    <a:pt x="62619" y="859"/>
                  </a:lnTo>
                  <a:lnTo>
                    <a:pt x="52935" y="3323"/>
                  </a:lnTo>
                  <a:lnTo>
                    <a:pt x="43315" y="7244"/>
                  </a:lnTo>
                  <a:lnTo>
                    <a:pt x="34461" y="12614"/>
                  </a:lnTo>
                  <a:lnTo>
                    <a:pt x="26693" y="19298"/>
                  </a:lnTo>
                  <a:lnTo>
                    <a:pt x="19985" y="27056"/>
                  </a:lnTo>
                  <a:lnTo>
                    <a:pt x="14163" y="35632"/>
                  </a:lnTo>
                  <a:lnTo>
                    <a:pt x="9032" y="44808"/>
                  </a:lnTo>
                  <a:lnTo>
                    <a:pt x="4736" y="54409"/>
                  </a:lnTo>
                  <a:lnTo>
                    <a:pt x="1747" y="64307"/>
                  </a:lnTo>
                  <a:lnTo>
                    <a:pt x="216" y="74408"/>
                  </a:lnTo>
                  <a:lnTo>
                    <a:pt x="0" y="84649"/>
                  </a:lnTo>
                  <a:lnTo>
                    <a:pt x="843" y="94985"/>
                  </a:lnTo>
                  <a:lnTo>
                    <a:pt x="2493" y="105379"/>
                  </a:lnTo>
                  <a:lnTo>
                    <a:pt x="5057" y="115648"/>
                  </a:lnTo>
                  <a:lnTo>
                    <a:pt x="8980" y="125470"/>
                  </a:lnTo>
                  <a:lnTo>
                    <a:pt x="14397" y="134693"/>
                  </a:lnTo>
                  <a:lnTo>
                    <a:pt x="21153" y="142852"/>
                  </a:lnTo>
                  <a:lnTo>
                    <a:pt x="28982" y="149121"/>
                  </a:lnTo>
                  <a:lnTo>
                    <a:pt x="37621" y="153223"/>
                  </a:lnTo>
                  <a:lnTo>
                    <a:pt x="46845" y="155349"/>
                  </a:lnTo>
                  <a:lnTo>
                    <a:pt x="56481" y="155878"/>
                  </a:lnTo>
                  <a:lnTo>
                    <a:pt x="66390" y="155205"/>
                  </a:lnTo>
                  <a:lnTo>
                    <a:pt x="76027" y="153817"/>
                  </a:lnTo>
                  <a:lnTo>
                    <a:pt x="85381" y="152147"/>
                  </a:lnTo>
                  <a:lnTo>
                    <a:pt x="95272" y="150055"/>
                  </a:lnTo>
                  <a:lnTo>
                    <a:pt x="107275" y="1472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68911" y="262001"/>
              <a:ext cx="252490" cy="312634"/>
            </a:xfrm>
            <a:custGeom>
              <a:avLst/>
              <a:gdLst/>
              <a:ahLst/>
              <a:cxnLst/>
              <a:rect l="0" t="0" r="0" b="0"/>
              <a:pathLst>
                <a:path w="252490" h="312634">
                  <a:moveTo>
                    <a:pt x="115814" y="1211"/>
                  </a:moveTo>
                  <a:lnTo>
                    <a:pt x="109946" y="10012"/>
                  </a:lnTo>
                  <a:lnTo>
                    <a:pt x="104382" y="18359"/>
                  </a:lnTo>
                  <a:lnTo>
                    <a:pt x="98583" y="27058"/>
                  </a:lnTo>
                  <a:lnTo>
                    <a:pt x="92502" y="36179"/>
                  </a:lnTo>
                  <a:lnTo>
                    <a:pt x="86172" y="45674"/>
                  </a:lnTo>
                  <a:lnTo>
                    <a:pt x="79644" y="55461"/>
                  </a:lnTo>
                  <a:lnTo>
                    <a:pt x="72968" y="65302"/>
                  </a:lnTo>
                  <a:lnTo>
                    <a:pt x="66186" y="74828"/>
                  </a:lnTo>
                  <a:lnTo>
                    <a:pt x="59339" y="83787"/>
                  </a:lnTo>
                  <a:lnTo>
                    <a:pt x="52853" y="89611"/>
                  </a:lnTo>
                  <a:lnTo>
                    <a:pt x="47996" y="89578"/>
                  </a:lnTo>
                  <a:lnTo>
                    <a:pt x="45655" y="85399"/>
                  </a:lnTo>
                  <a:lnTo>
                    <a:pt x="45381" y="78753"/>
                  </a:lnTo>
                  <a:lnTo>
                    <a:pt x="46656" y="70803"/>
                  </a:lnTo>
                  <a:lnTo>
                    <a:pt x="49281" y="62437"/>
                  </a:lnTo>
                  <a:lnTo>
                    <a:pt x="53060" y="54128"/>
                  </a:lnTo>
                  <a:lnTo>
                    <a:pt x="57760" y="46048"/>
                  </a:lnTo>
                  <a:lnTo>
                    <a:pt x="63152" y="38220"/>
                  </a:lnTo>
                  <a:lnTo>
                    <a:pt x="69056" y="30616"/>
                  </a:lnTo>
                  <a:lnTo>
                    <a:pt x="75651" y="23352"/>
                  </a:lnTo>
                  <a:lnTo>
                    <a:pt x="83444" y="16691"/>
                  </a:lnTo>
                  <a:lnTo>
                    <a:pt x="92612" y="10735"/>
                  </a:lnTo>
                  <a:lnTo>
                    <a:pt x="102871" y="5751"/>
                  </a:lnTo>
                  <a:lnTo>
                    <a:pt x="113675" y="2233"/>
                  </a:lnTo>
                  <a:lnTo>
                    <a:pt x="124641" y="319"/>
                  </a:lnTo>
                  <a:lnTo>
                    <a:pt x="135427" y="0"/>
                  </a:lnTo>
                  <a:lnTo>
                    <a:pt x="145662" y="1299"/>
                  </a:lnTo>
                  <a:lnTo>
                    <a:pt x="155199" y="4070"/>
                  </a:lnTo>
                  <a:lnTo>
                    <a:pt x="163753" y="8369"/>
                  </a:lnTo>
                  <a:lnTo>
                    <a:pt x="170829" y="14528"/>
                  </a:lnTo>
                  <a:lnTo>
                    <a:pt x="176292" y="22559"/>
                  </a:lnTo>
                  <a:lnTo>
                    <a:pt x="180318" y="32205"/>
                  </a:lnTo>
                  <a:lnTo>
                    <a:pt x="183195" y="43121"/>
                  </a:lnTo>
                  <a:lnTo>
                    <a:pt x="185199" y="54977"/>
                  </a:lnTo>
                  <a:lnTo>
                    <a:pt x="186243" y="67342"/>
                  </a:lnTo>
                  <a:lnTo>
                    <a:pt x="185895" y="79709"/>
                  </a:lnTo>
                  <a:lnTo>
                    <a:pt x="184029" y="91795"/>
                  </a:lnTo>
                  <a:lnTo>
                    <a:pt x="180640" y="103367"/>
                  </a:lnTo>
                  <a:lnTo>
                    <a:pt x="175692" y="114145"/>
                  </a:lnTo>
                  <a:lnTo>
                    <a:pt x="169402" y="124011"/>
                  </a:lnTo>
                  <a:lnTo>
                    <a:pt x="164781" y="131251"/>
                  </a:lnTo>
                  <a:lnTo>
                    <a:pt x="165202" y="134127"/>
                  </a:lnTo>
                  <a:lnTo>
                    <a:pt x="169211" y="134565"/>
                  </a:lnTo>
                  <a:lnTo>
                    <a:pt x="175069" y="134824"/>
                  </a:lnTo>
                  <a:lnTo>
                    <a:pt x="181770" y="136053"/>
                  </a:lnTo>
                  <a:lnTo>
                    <a:pt x="188978" y="138552"/>
                  </a:lnTo>
                  <a:lnTo>
                    <a:pt x="196770" y="142228"/>
                  </a:lnTo>
                  <a:lnTo>
                    <a:pt x="205174" y="146859"/>
                  </a:lnTo>
                  <a:lnTo>
                    <a:pt x="213795" y="152375"/>
                  </a:lnTo>
                  <a:lnTo>
                    <a:pt x="221908" y="158885"/>
                  </a:lnTo>
                  <a:lnTo>
                    <a:pt x="229147" y="166366"/>
                  </a:lnTo>
                  <a:lnTo>
                    <a:pt x="235484" y="174674"/>
                  </a:lnTo>
                  <a:lnTo>
                    <a:pt x="241049" y="183626"/>
                  </a:lnTo>
                  <a:lnTo>
                    <a:pt x="246001" y="193057"/>
                  </a:lnTo>
                  <a:lnTo>
                    <a:pt x="250004" y="202831"/>
                  </a:lnTo>
                  <a:lnTo>
                    <a:pt x="252265" y="212844"/>
                  </a:lnTo>
                  <a:lnTo>
                    <a:pt x="252489" y="223019"/>
                  </a:lnTo>
                  <a:lnTo>
                    <a:pt x="250843" y="233139"/>
                  </a:lnTo>
                  <a:lnTo>
                    <a:pt x="247679" y="242861"/>
                  </a:lnTo>
                  <a:lnTo>
                    <a:pt x="243366" y="252030"/>
                  </a:lnTo>
                  <a:lnTo>
                    <a:pt x="238219" y="260662"/>
                  </a:lnTo>
                  <a:lnTo>
                    <a:pt x="232480" y="268847"/>
                  </a:lnTo>
                  <a:lnTo>
                    <a:pt x="226326" y="276683"/>
                  </a:lnTo>
                  <a:lnTo>
                    <a:pt x="219723" y="284099"/>
                  </a:lnTo>
                  <a:lnTo>
                    <a:pt x="212451" y="290860"/>
                  </a:lnTo>
                  <a:lnTo>
                    <a:pt x="204436" y="296887"/>
                  </a:lnTo>
                  <a:lnTo>
                    <a:pt x="195423" y="302088"/>
                  </a:lnTo>
                  <a:lnTo>
                    <a:pt x="184931" y="306283"/>
                  </a:lnTo>
                  <a:lnTo>
                    <a:pt x="172833" y="309470"/>
                  </a:lnTo>
                  <a:lnTo>
                    <a:pt x="159471" y="311627"/>
                  </a:lnTo>
                  <a:lnTo>
                    <a:pt x="145439" y="312633"/>
                  </a:lnTo>
                  <a:lnTo>
                    <a:pt x="131151" y="312533"/>
                  </a:lnTo>
                  <a:lnTo>
                    <a:pt x="116813" y="311502"/>
                  </a:lnTo>
                  <a:lnTo>
                    <a:pt x="102508" y="309746"/>
                  </a:lnTo>
                  <a:lnTo>
                    <a:pt x="88263" y="307457"/>
                  </a:lnTo>
                  <a:lnTo>
                    <a:pt x="74241" y="304787"/>
                  </a:lnTo>
                  <a:lnTo>
                    <a:pt x="60738" y="301849"/>
                  </a:lnTo>
                  <a:lnTo>
                    <a:pt x="47887" y="298731"/>
                  </a:lnTo>
                  <a:lnTo>
                    <a:pt x="36098" y="295644"/>
                  </a:lnTo>
                  <a:lnTo>
                    <a:pt x="24982" y="292623"/>
                  </a:lnTo>
                  <a:lnTo>
                    <a:pt x="13562" y="289405"/>
                  </a:lnTo>
                  <a:lnTo>
                    <a:pt x="0" y="2854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57108" y="389554"/>
              <a:ext cx="236295" cy="145461"/>
            </a:xfrm>
            <a:custGeom>
              <a:avLst/>
              <a:gdLst/>
              <a:ahLst/>
              <a:cxnLst/>
              <a:rect l="0" t="0" r="0" b="0"/>
              <a:pathLst>
                <a:path w="236295" h="145461">
                  <a:moveTo>
                    <a:pt x="11928" y="10528"/>
                  </a:moveTo>
                  <a:lnTo>
                    <a:pt x="6261" y="16463"/>
                  </a:lnTo>
                  <a:lnTo>
                    <a:pt x="2617" y="22668"/>
                  </a:lnTo>
                  <a:lnTo>
                    <a:pt x="703" y="29768"/>
                  </a:lnTo>
                  <a:lnTo>
                    <a:pt x="29" y="37881"/>
                  </a:lnTo>
                  <a:lnTo>
                    <a:pt x="0" y="47176"/>
                  </a:lnTo>
                  <a:lnTo>
                    <a:pt x="223" y="57624"/>
                  </a:lnTo>
                  <a:lnTo>
                    <a:pt x="666" y="69049"/>
                  </a:lnTo>
                  <a:lnTo>
                    <a:pt x="1556" y="81235"/>
                  </a:lnTo>
                  <a:lnTo>
                    <a:pt x="3011" y="93970"/>
                  </a:lnTo>
                  <a:lnTo>
                    <a:pt x="5326" y="106604"/>
                  </a:lnTo>
                  <a:lnTo>
                    <a:pt x="9023" y="118093"/>
                  </a:lnTo>
                  <a:lnTo>
                    <a:pt x="14258" y="127948"/>
                  </a:lnTo>
                  <a:lnTo>
                    <a:pt x="20878" y="135715"/>
                  </a:lnTo>
                  <a:lnTo>
                    <a:pt x="28610" y="140733"/>
                  </a:lnTo>
                  <a:lnTo>
                    <a:pt x="37175" y="142918"/>
                  </a:lnTo>
                  <a:lnTo>
                    <a:pt x="46177" y="142641"/>
                  </a:lnTo>
                  <a:lnTo>
                    <a:pt x="55133" y="140421"/>
                  </a:lnTo>
                  <a:lnTo>
                    <a:pt x="63776" y="136746"/>
                  </a:lnTo>
                  <a:lnTo>
                    <a:pt x="71882" y="131862"/>
                  </a:lnTo>
                  <a:lnTo>
                    <a:pt x="79180" y="125769"/>
                  </a:lnTo>
                  <a:lnTo>
                    <a:pt x="85623" y="118600"/>
                  </a:lnTo>
                  <a:lnTo>
                    <a:pt x="91874" y="111803"/>
                  </a:lnTo>
                  <a:lnTo>
                    <a:pt x="98860" y="108780"/>
                  </a:lnTo>
                  <a:lnTo>
                    <a:pt x="106173" y="110824"/>
                  </a:lnTo>
                  <a:lnTo>
                    <a:pt x="113062" y="115975"/>
                  </a:lnTo>
                  <a:lnTo>
                    <a:pt x="119794" y="122622"/>
                  </a:lnTo>
                  <a:lnTo>
                    <a:pt x="126919" y="129490"/>
                  </a:lnTo>
                  <a:lnTo>
                    <a:pt x="134702" y="135912"/>
                  </a:lnTo>
                  <a:lnTo>
                    <a:pt x="143154" y="141207"/>
                  </a:lnTo>
                  <a:lnTo>
                    <a:pt x="152175" y="144485"/>
                  </a:lnTo>
                  <a:lnTo>
                    <a:pt x="161633" y="145460"/>
                  </a:lnTo>
                  <a:lnTo>
                    <a:pt x="171248" y="144184"/>
                  </a:lnTo>
                  <a:lnTo>
                    <a:pt x="180619" y="140752"/>
                  </a:lnTo>
                  <a:lnTo>
                    <a:pt x="189548" y="135449"/>
                  </a:lnTo>
                  <a:lnTo>
                    <a:pt x="198016" y="128655"/>
                  </a:lnTo>
                  <a:lnTo>
                    <a:pt x="206090" y="120743"/>
                  </a:lnTo>
                  <a:lnTo>
                    <a:pt x="213847" y="112015"/>
                  </a:lnTo>
                  <a:lnTo>
                    <a:pt x="221040" y="102549"/>
                  </a:lnTo>
                  <a:lnTo>
                    <a:pt x="227120" y="92210"/>
                  </a:lnTo>
                  <a:lnTo>
                    <a:pt x="231866" y="80999"/>
                  </a:lnTo>
                  <a:lnTo>
                    <a:pt x="235054" y="69199"/>
                  </a:lnTo>
                  <a:lnTo>
                    <a:pt x="236294" y="57279"/>
                  </a:lnTo>
                  <a:lnTo>
                    <a:pt x="235578" y="45532"/>
                  </a:lnTo>
                  <a:lnTo>
                    <a:pt x="233491" y="34505"/>
                  </a:lnTo>
                  <a:lnTo>
                    <a:pt x="230816" y="23992"/>
                  </a:lnTo>
                  <a:lnTo>
                    <a:pt x="227323" y="13073"/>
                  </a:lnTo>
                  <a:lnTo>
                    <a:pt x="2224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58793" y="413483"/>
              <a:ext cx="162969" cy="133999"/>
            </a:xfrm>
            <a:custGeom>
              <a:avLst/>
              <a:gdLst/>
              <a:ahLst/>
              <a:cxnLst/>
              <a:rect l="0" t="0" r="0" b="0"/>
              <a:pathLst>
                <a:path w="162969" h="133999">
                  <a:moveTo>
                    <a:pt x="68212" y="70827"/>
                  </a:moveTo>
                  <a:lnTo>
                    <a:pt x="73946" y="64826"/>
                  </a:lnTo>
                  <a:lnTo>
                    <a:pt x="78230" y="57981"/>
                  </a:lnTo>
                  <a:lnTo>
                    <a:pt x="81426" y="49598"/>
                  </a:lnTo>
                  <a:lnTo>
                    <a:pt x="83442" y="40143"/>
                  </a:lnTo>
                  <a:lnTo>
                    <a:pt x="83842" y="30477"/>
                  </a:lnTo>
                  <a:lnTo>
                    <a:pt x="82522" y="21136"/>
                  </a:lnTo>
                  <a:lnTo>
                    <a:pt x="79354" y="12783"/>
                  </a:lnTo>
                  <a:lnTo>
                    <a:pt x="74033" y="6324"/>
                  </a:lnTo>
                  <a:lnTo>
                    <a:pt x="66610" y="2072"/>
                  </a:lnTo>
                  <a:lnTo>
                    <a:pt x="57730" y="0"/>
                  </a:lnTo>
                  <a:lnTo>
                    <a:pt x="48401" y="33"/>
                  </a:lnTo>
                  <a:lnTo>
                    <a:pt x="39250" y="1907"/>
                  </a:lnTo>
                  <a:lnTo>
                    <a:pt x="30670" y="5416"/>
                  </a:lnTo>
                  <a:lnTo>
                    <a:pt x="22988" y="10502"/>
                  </a:lnTo>
                  <a:lnTo>
                    <a:pt x="16274" y="16996"/>
                  </a:lnTo>
                  <a:lnTo>
                    <a:pt x="10580" y="24794"/>
                  </a:lnTo>
                  <a:lnTo>
                    <a:pt x="6039" y="33930"/>
                  </a:lnTo>
                  <a:lnTo>
                    <a:pt x="2617" y="44290"/>
                  </a:lnTo>
                  <a:lnTo>
                    <a:pt x="469" y="55331"/>
                  </a:lnTo>
                  <a:lnTo>
                    <a:pt x="0" y="66201"/>
                  </a:lnTo>
                  <a:lnTo>
                    <a:pt x="1282" y="76430"/>
                  </a:lnTo>
                  <a:lnTo>
                    <a:pt x="4261" y="85753"/>
                  </a:lnTo>
                  <a:lnTo>
                    <a:pt x="8928" y="93943"/>
                  </a:lnTo>
                  <a:lnTo>
                    <a:pt x="15098" y="100992"/>
                  </a:lnTo>
                  <a:lnTo>
                    <a:pt x="22324" y="106573"/>
                  </a:lnTo>
                  <a:lnTo>
                    <a:pt x="30005" y="109975"/>
                  </a:lnTo>
                  <a:lnTo>
                    <a:pt x="37753" y="111000"/>
                  </a:lnTo>
                  <a:lnTo>
                    <a:pt x="45240" y="109740"/>
                  </a:lnTo>
                  <a:lnTo>
                    <a:pt x="52114" y="106312"/>
                  </a:lnTo>
                  <a:lnTo>
                    <a:pt x="58254" y="101007"/>
                  </a:lnTo>
                  <a:lnTo>
                    <a:pt x="63716" y="94210"/>
                  </a:lnTo>
                  <a:lnTo>
                    <a:pt x="68626" y="86294"/>
                  </a:lnTo>
                  <a:lnTo>
                    <a:pt x="73134" y="77602"/>
                  </a:lnTo>
                  <a:lnTo>
                    <a:pt x="77855" y="69584"/>
                  </a:lnTo>
                  <a:lnTo>
                    <a:pt x="83466" y="65589"/>
                  </a:lnTo>
                  <a:lnTo>
                    <a:pt x="89282" y="66942"/>
                  </a:lnTo>
                  <a:lnTo>
                    <a:pt x="94383" y="71662"/>
                  </a:lnTo>
                  <a:lnTo>
                    <a:pt x="98970" y="78220"/>
                  </a:lnTo>
                  <a:lnTo>
                    <a:pt x="103608" y="85581"/>
                  </a:lnTo>
                  <a:lnTo>
                    <a:pt x="108625" y="93171"/>
                  </a:lnTo>
                  <a:lnTo>
                    <a:pt x="114261" y="100580"/>
                  </a:lnTo>
                  <a:lnTo>
                    <a:pt x="120784" y="107415"/>
                  </a:lnTo>
                  <a:lnTo>
                    <a:pt x="128224" y="113530"/>
                  </a:lnTo>
                  <a:lnTo>
                    <a:pt x="136010" y="118825"/>
                  </a:lnTo>
                  <a:lnTo>
                    <a:pt x="143828" y="123659"/>
                  </a:lnTo>
                  <a:lnTo>
                    <a:pt x="152367" y="128456"/>
                  </a:lnTo>
                  <a:lnTo>
                    <a:pt x="162968" y="1339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42818" y="410611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90" y="54250"/>
                  </a:lnTo>
                  <a:lnTo>
                    <a:pt x="21600" y="64091"/>
                  </a:lnTo>
                  <a:lnTo>
                    <a:pt x="25640" y="73617"/>
                  </a:lnTo>
                  <a:lnTo>
                    <a:pt x="30313" y="82641"/>
                  </a:lnTo>
                  <a:lnTo>
                    <a:pt x="35268" y="90862"/>
                  </a:lnTo>
                  <a:lnTo>
                    <a:pt x="40277" y="98580"/>
                  </a:lnTo>
                  <a:lnTo>
                    <a:pt x="45781" y="106473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32290" y="400082"/>
              <a:ext cx="147400" cy="315856"/>
            </a:xfrm>
            <a:custGeom>
              <a:avLst/>
              <a:gdLst/>
              <a:ahLst/>
              <a:cxnLst/>
              <a:rect l="0" t="0" r="0" b="0"/>
              <a:pathLst>
                <a:path w="147400" h="315856">
                  <a:moveTo>
                    <a:pt x="147399" y="0"/>
                  </a:moveTo>
                  <a:lnTo>
                    <a:pt x="138731" y="8869"/>
                  </a:lnTo>
                  <a:lnTo>
                    <a:pt x="131665" y="17856"/>
                  </a:lnTo>
                  <a:lnTo>
                    <a:pt x="125555" y="27851"/>
                  </a:lnTo>
                  <a:lnTo>
                    <a:pt x="119981" y="38832"/>
                  </a:lnTo>
                  <a:lnTo>
                    <a:pt x="114471" y="50643"/>
                  </a:lnTo>
                  <a:lnTo>
                    <a:pt x="108763" y="63097"/>
                  </a:lnTo>
                  <a:lnTo>
                    <a:pt x="102943" y="75862"/>
                  </a:lnTo>
                  <a:lnTo>
                    <a:pt x="97335" y="88494"/>
                  </a:lnTo>
                  <a:lnTo>
                    <a:pt x="92113" y="100768"/>
                  </a:lnTo>
                  <a:lnTo>
                    <a:pt x="87131" y="112803"/>
                  </a:lnTo>
                  <a:lnTo>
                    <a:pt x="82026" y="124957"/>
                  </a:lnTo>
                  <a:lnTo>
                    <a:pt x="76591" y="137429"/>
                  </a:lnTo>
                  <a:lnTo>
                    <a:pt x="70788" y="150095"/>
                  </a:lnTo>
                  <a:lnTo>
                    <a:pt x="64660" y="162605"/>
                  </a:lnTo>
                  <a:lnTo>
                    <a:pt x="58280" y="174768"/>
                  </a:lnTo>
                  <a:lnTo>
                    <a:pt x="51877" y="186717"/>
                  </a:lnTo>
                  <a:lnTo>
                    <a:pt x="45811" y="198806"/>
                  </a:lnTo>
                  <a:lnTo>
                    <a:pt x="40253" y="211236"/>
                  </a:lnTo>
                  <a:lnTo>
                    <a:pt x="35201" y="224042"/>
                  </a:lnTo>
                  <a:lnTo>
                    <a:pt x="30574" y="237178"/>
                  </a:lnTo>
                  <a:lnTo>
                    <a:pt x="26275" y="250561"/>
                  </a:lnTo>
                  <a:lnTo>
                    <a:pt x="22175" y="263710"/>
                  </a:lnTo>
                  <a:lnTo>
                    <a:pt x="17612" y="277154"/>
                  </a:lnTo>
                  <a:lnTo>
                    <a:pt x="11064" y="29319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00746" y="389554"/>
              <a:ext cx="125840" cy="168457"/>
            </a:xfrm>
            <a:custGeom>
              <a:avLst/>
              <a:gdLst/>
              <a:ahLst/>
              <a:cxnLst/>
              <a:rect l="0" t="0" r="0" b="0"/>
              <a:pathLst>
                <a:path w="125840" h="168457">
                  <a:moveTo>
                    <a:pt x="105285" y="0"/>
                  </a:moveTo>
                  <a:lnTo>
                    <a:pt x="96483" y="2934"/>
                  </a:lnTo>
                  <a:lnTo>
                    <a:pt x="88136" y="5716"/>
                  </a:lnTo>
                  <a:lnTo>
                    <a:pt x="79438" y="8620"/>
                  </a:lnTo>
                  <a:lnTo>
                    <a:pt x="70317" y="11833"/>
                  </a:lnTo>
                  <a:lnTo>
                    <a:pt x="60822" y="15647"/>
                  </a:lnTo>
                  <a:lnTo>
                    <a:pt x="51040" y="20168"/>
                  </a:lnTo>
                  <a:lnTo>
                    <a:pt x="41371" y="25505"/>
                  </a:lnTo>
                  <a:lnTo>
                    <a:pt x="32494" y="31841"/>
                  </a:lnTo>
                  <a:lnTo>
                    <a:pt x="24728" y="39174"/>
                  </a:lnTo>
                  <a:lnTo>
                    <a:pt x="18533" y="47200"/>
                  </a:lnTo>
                  <a:lnTo>
                    <a:pt x="14653" y="55425"/>
                  </a:lnTo>
                  <a:lnTo>
                    <a:pt x="13276" y="63533"/>
                  </a:lnTo>
                  <a:lnTo>
                    <a:pt x="14283" y="70923"/>
                  </a:lnTo>
                  <a:lnTo>
                    <a:pt x="17535" y="76669"/>
                  </a:lnTo>
                  <a:lnTo>
                    <a:pt x="22723" y="80419"/>
                  </a:lnTo>
                  <a:lnTo>
                    <a:pt x="29609" y="82478"/>
                  </a:lnTo>
                  <a:lnTo>
                    <a:pt x="38117" y="83494"/>
                  </a:lnTo>
                  <a:lnTo>
                    <a:pt x="48052" y="83971"/>
                  </a:lnTo>
                  <a:lnTo>
                    <a:pt x="58976" y="84517"/>
                  </a:lnTo>
                  <a:lnTo>
                    <a:pt x="70298" y="85891"/>
                  </a:lnTo>
                  <a:lnTo>
                    <a:pt x="81644" y="88426"/>
                  </a:lnTo>
                  <a:lnTo>
                    <a:pt x="92531" y="92252"/>
                  </a:lnTo>
                  <a:lnTo>
                    <a:pt x="102310" y="97487"/>
                  </a:lnTo>
                  <a:lnTo>
                    <a:pt x="110727" y="104045"/>
                  </a:lnTo>
                  <a:lnTo>
                    <a:pt x="117547" y="111701"/>
                  </a:lnTo>
                  <a:lnTo>
                    <a:pt x="122387" y="120201"/>
                  </a:lnTo>
                  <a:lnTo>
                    <a:pt x="125222" y="129308"/>
                  </a:lnTo>
                  <a:lnTo>
                    <a:pt x="125839" y="138352"/>
                  </a:lnTo>
                  <a:lnTo>
                    <a:pt x="123685" y="146277"/>
                  </a:lnTo>
                  <a:lnTo>
                    <a:pt x="118717" y="152601"/>
                  </a:lnTo>
                  <a:lnTo>
                    <a:pt x="111315" y="157352"/>
                  </a:lnTo>
                  <a:lnTo>
                    <a:pt x="101997" y="160790"/>
                  </a:lnTo>
                  <a:lnTo>
                    <a:pt x="91251" y="163215"/>
                  </a:lnTo>
                  <a:lnTo>
                    <a:pt x="79481" y="164898"/>
                  </a:lnTo>
                  <a:lnTo>
                    <a:pt x="66991" y="166052"/>
                  </a:lnTo>
                  <a:lnTo>
                    <a:pt x="54020" y="166838"/>
                  </a:lnTo>
                  <a:lnTo>
                    <a:pt x="41334" y="167370"/>
                  </a:lnTo>
                  <a:lnTo>
                    <a:pt x="28989" y="167787"/>
                  </a:lnTo>
                  <a:lnTo>
                    <a:pt x="15904" y="16812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64015" y="210569"/>
              <a:ext cx="10514" cy="357970"/>
            </a:xfrm>
            <a:custGeom>
              <a:avLst/>
              <a:gdLst/>
              <a:ahLst/>
              <a:cxnLst/>
              <a:rect l="0" t="0" r="0" b="0"/>
              <a:pathLst>
                <a:path w="10514" h="357970">
                  <a:moveTo>
                    <a:pt x="10513" y="0"/>
                  </a:moveTo>
                  <a:lnTo>
                    <a:pt x="7646" y="8936"/>
                  </a:lnTo>
                  <a:lnTo>
                    <a:pt x="5505" y="18563"/>
                  </a:lnTo>
                  <a:lnTo>
                    <a:pt x="3902" y="29864"/>
                  </a:lnTo>
                  <a:lnTo>
                    <a:pt x="2721" y="43050"/>
                  </a:lnTo>
                  <a:lnTo>
                    <a:pt x="1872" y="58474"/>
                  </a:lnTo>
                  <a:lnTo>
                    <a:pt x="1274" y="76101"/>
                  </a:lnTo>
                  <a:lnTo>
                    <a:pt x="860" y="95441"/>
                  </a:lnTo>
                  <a:lnTo>
                    <a:pt x="576" y="115774"/>
                  </a:lnTo>
                  <a:lnTo>
                    <a:pt x="383" y="136585"/>
                  </a:lnTo>
                  <a:lnTo>
                    <a:pt x="252" y="157435"/>
                  </a:lnTo>
                  <a:lnTo>
                    <a:pt x="164" y="177886"/>
                  </a:lnTo>
                  <a:lnTo>
                    <a:pt x="104" y="197745"/>
                  </a:lnTo>
                  <a:lnTo>
                    <a:pt x="64" y="216859"/>
                  </a:lnTo>
                  <a:lnTo>
                    <a:pt x="38" y="235016"/>
                  </a:lnTo>
                  <a:lnTo>
                    <a:pt x="20" y="252198"/>
                  </a:lnTo>
                  <a:lnTo>
                    <a:pt x="8" y="268536"/>
                  </a:lnTo>
                  <a:lnTo>
                    <a:pt x="0" y="284209"/>
                  </a:lnTo>
                  <a:lnTo>
                    <a:pt x="0" y="299370"/>
                  </a:lnTo>
                  <a:lnTo>
                    <a:pt x="198" y="313552"/>
                  </a:lnTo>
                  <a:lnTo>
                    <a:pt x="1097" y="327074"/>
                  </a:lnTo>
                  <a:lnTo>
                    <a:pt x="3893" y="341127"/>
                  </a:lnTo>
                  <a:lnTo>
                    <a:pt x="10513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06072" y="336911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96458" y="5734"/>
                  </a:lnTo>
                  <a:lnTo>
                    <a:pt x="287471" y="10018"/>
                  </a:lnTo>
                  <a:lnTo>
                    <a:pt x="277471" y="13224"/>
                  </a:lnTo>
                  <a:lnTo>
                    <a:pt x="266318" y="15585"/>
                  </a:lnTo>
                  <a:lnTo>
                    <a:pt x="253858" y="17282"/>
                  </a:lnTo>
                  <a:lnTo>
                    <a:pt x="240151" y="18477"/>
                  </a:lnTo>
                  <a:lnTo>
                    <a:pt x="225561" y="19306"/>
                  </a:lnTo>
                  <a:lnTo>
                    <a:pt x="210632" y="19874"/>
                  </a:lnTo>
                  <a:lnTo>
                    <a:pt x="195702" y="20261"/>
                  </a:lnTo>
                  <a:lnTo>
                    <a:pt x="180749" y="20523"/>
                  </a:lnTo>
                  <a:lnTo>
                    <a:pt x="165491" y="20699"/>
                  </a:lnTo>
                  <a:lnTo>
                    <a:pt x="149785" y="20822"/>
                  </a:lnTo>
                  <a:lnTo>
                    <a:pt x="133796" y="21075"/>
                  </a:lnTo>
                  <a:lnTo>
                    <a:pt x="117901" y="21776"/>
                  </a:lnTo>
                  <a:lnTo>
                    <a:pt x="102317" y="23060"/>
                  </a:lnTo>
                  <a:lnTo>
                    <a:pt x="87088" y="24737"/>
                  </a:lnTo>
                  <a:lnTo>
                    <a:pt x="72176" y="26401"/>
                  </a:lnTo>
                  <a:lnTo>
                    <a:pt x="57533" y="27814"/>
                  </a:lnTo>
                  <a:lnTo>
                    <a:pt x="43702" y="28917"/>
                  </a:lnTo>
                  <a:lnTo>
                    <a:pt x="30455" y="29850"/>
                  </a:lnTo>
                  <a:lnTo>
                    <a:pt x="16626" y="306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76348" y="421139"/>
              <a:ext cx="119232" cy="131348"/>
            </a:xfrm>
            <a:custGeom>
              <a:avLst/>
              <a:gdLst/>
              <a:ahLst/>
              <a:cxnLst/>
              <a:rect l="0" t="0" r="0" b="0"/>
              <a:pathLst>
                <a:path w="119232" h="131348">
                  <a:moveTo>
                    <a:pt x="66636" y="31586"/>
                  </a:moveTo>
                  <a:lnTo>
                    <a:pt x="57902" y="28853"/>
                  </a:lnTo>
                  <a:lnTo>
                    <a:pt x="50195" y="27992"/>
                  </a:lnTo>
                  <a:lnTo>
                    <a:pt x="42793" y="28982"/>
                  </a:lnTo>
                  <a:lnTo>
                    <a:pt x="35532" y="31521"/>
                  </a:lnTo>
                  <a:lnTo>
                    <a:pt x="28353" y="35305"/>
                  </a:lnTo>
                  <a:lnTo>
                    <a:pt x="21237" y="40049"/>
                  </a:lnTo>
                  <a:lnTo>
                    <a:pt x="14492" y="45828"/>
                  </a:lnTo>
                  <a:lnTo>
                    <a:pt x="8722" y="53055"/>
                  </a:lnTo>
                  <a:lnTo>
                    <a:pt x="4187" y="61830"/>
                  </a:lnTo>
                  <a:lnTo>
                    <a:pt x="1143" y="71652"/>
                  </a:lnTo>
                  <a:lnTo>
                    <a:pt x="0" y="81629"/>
                  </a:lnTo>
                  <a:lnTo>
                    <a:pt x="794" y="91221"/>
                  </a:lnTo>
                  <a:lnTo>
                    <a:pt x="3430" y="100101"/>
                  </a:lnTo>
                  <a:lnTo>
                    <a:pt x="7857" y="107985"/>
                  </a:lnTo>
                  <a:lnTo>
                    <a:pt x="13873" y="114834"/>
                  </a:lnTo>
                  <a:lnTo>
                    <a:pt x="21333" y="120619"/>
                  </a:lnTo>
                  <a:lnTo>
                    <a:pt x="30235" y="125222"/>
                  </a:lnTo>
                  <a:lnTo>
                    <a:pt x="40434" y="128684"/>
                  </a:lnTo>
                  <a:lnTo>
                    <a:pt x="51365" y="130860"/>
                  </a:lnTo>
                  <a:lnTo>
                    <a:pt x="62161" y="131347"/>
                  </a:lnTo>
                  <a:lnTo>
                    <a:pt x="72340" y="130077"/>
                  </a:lnTo>
                  <a:lnTo>
                    <a:pt x="81630" y="127106"/>
                  </a:lnTo>
                  <a:lnTo>
                    <a:pt x="89797" y="122445"/>
                  </a:lnTo>
                  <a:lnTo>
                    <a:pt x="96845" y="116273"/>
                  </a:lnTo>
                  <a:lnTo>
                    <a:pt x="102934" y="108876"/>
                  </a:lnTo>
                  <a:lnTo>
                    <a:pt x="108274" y="100549"/>
                  </a:lnTo>
                  <a:lnTo>
                    <a:pt x="113045" y="91545"/>
                  </a:lnTo>
                  <a:lnTo>
                    <a:pt x="116913" y="82060"/>
                  </a:lnTo>
                  <a:lnTo>
                    <a:pt x="119075" y="72241"/>
                  </a:lnTo>
                  <a:lnTo>
                    <a:pt x="119231" y="62197"/>
                  </a:lnTo>
                  <a:lnTo>
                    <a:pt x="117537" y="52164"/>
                  </a:lnTo>
                  <a:lnTo>
                    <a:pt x="114341" y="42501"/>
                  </a:lnTo>
                  <a:lnTo>
                    <a:pt x="110006" y="33381"/>
                  </a:lnTo>
                  <a:lnTo>
                    <a:pt x="104764" y="25093"/>
                  </a:lnTo>
                  <a:lnTo>
                    <a:pt x="97986" y="17321"/>
                  </a:lnTo>
                  <a:lnTo>
                    <a:pt x="86847" y="9384"/>
                  </a:lnTo>
                  <a:lnTo>
                    <a:pt x="6663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13979" y="401313"/>
              <a:ext cx="173352" cy="156559"/>
            </a:xfrm>
            <a:custGeom>
              <a:avLst/>
              <a:gdLst/>
              <a:ahLst/>
              <a:cxnLst/>
              <a:rect l="0" t="0" r="0" b="0"/>
              <a:pathLst>
                <a:path w="173352" h="156559">
                  <a:moveTo>
                    <a:pt x="144901" y="9298"/>
                  </a:moveTo>
                  <a:lnTo>
                    <a:pt x="136033" y="6431"/>
                  </a:lnTo>
                  <a:lnTo>
                    <a:pt x="127047" y="4289"/>
                  </a:lnTo>
                  <a:lnTo>
                    <a:pt x="117046" y="2686"/>
                  </a:lnTo>
                  <a:lnTo>
                    <a:pt x="105893" y="1506"/>
                  </a:lnTo>
                  <a:lnTo>
                    <a:pt x="93433" y="657"/>
                  </a:lnTo>
                  <a:lnTo>
                    <a:pt x="79735" y="69"/>
                  </a:lnTo>
                  <a:lnTo>
                    <a:pt x="65490" y="0"/>
                  </a:lnTo>
                  <a:lnTo>
                    <a:pt x="51857" y="1012"/>
                  </a:lnTo>
                  <a:lnTo>
                    <a:pt x="39444" y="3330"/>
                  </a:lnTo>
                  <a:lnTo>
                    <a:pt x="28487" y="7023"/>
                  </a:lnTo>
                  <a:lnTo>
                    <a:pt x="19118" y="12176"/>
                  </a:lnTo>
                  <a:lnTo>
                    <a:pt x="11240" y="18678"/>
                  </a:lnTo>
                  <a:lnTo>
                    <a:pt x="5084" y="26127"/>
                  </a:lnTo>
                  <a:lnTo>
                    <a:pt x="1288" y="33958"/>
                  </a:lnTo>
                  <a:lnTo>
                    <a:pt x="0" y="41802"/>
                  </a:lnTo>
                  <a:lnTo>
                    <a:pt x="1252" y="49184"/>
                  </a:lnTo>
                  <a:lnTo>
                    <a:pt x="5206" y="55455"/>
                  </a:lnTo>
                  <a:lnTo>
                    <a:pt x="11682" y="60372"/>
                  </a:lnTo>
                  <a:lnTo>
                    <a:pt x="20249" y="64028"/>
                  </a:lnTo>
                  <a:lnTo>
                    <a:pt x="30425" y="66656"/>
                  </a:lnTo>
                  <a:lnTo>
                    <a:pt x="41782" y="68506"/>
                  </a:lnTo>
                  <a:lnTo>
                    <a:pt x="53979" y="69956"/>
                  </a:lnTo>
                  <a:lnTo>
                    <a:pt x="66765" y="71479"/>
                  </a:lnTo>
                  <a:lnTo>
                    <a:pt x="79950" y="73327"/>
                  </a:lnTo>
                  <a:lnTo>
                    <a:pt x="93243" y="75554"/>
                  </a:lnTo>
                  <a:lnTo>
                    <a:pt x="106248" y="78121"/>
                  </a:lnTo>
                  <a:lnTo>
                    <a:pt x="118771" y="80963"/>
                  </a:lnTo>
                  <a:lnTo>
                    <a:pt x="130638" y="84176"/>
                  </a:lnTo>
                  <a:lnTo>
                    <a:pt x="141616" y="88010"/>
                  </a:lnTo>
                  <a:lnTo>
                    <a:pt x="151654" y="92561"/>
                  </a:lnTo>
                  <a:lnTo>
                    <a:pt x="160378" y="98092"/>
                  </a:lnTo>
                  <a:lnTo>
                    <a:pt x="167036" y="105094"/>
                  </a:lnTo>
                  <a:lnTo>
                    <a:pt x="171392" y="113684"/>
                  </a:lnTo>
                  <a:lnTo>
                    <a:pt x="173351" y="123199"/>
                  </a:lnTo>
                  <a:lnTo>
                    <a:pt x="172704" y="132430"/>
                  </a:lnTo>
                  <a:lnTo>
                    <a:pt x="169601" y="140696"/>
                  </a:lnTo>
                  <a:lnTo>
                    <a:pt x="164452" y="147530"/>
                  </a:lnTo>
                  <a:lnTo>
                    <a:pt x="157725" y="152437"/>
                  </a:lnTo>
                  <a:lnTo>
                    <a:pt x="149833" y="155359"/>
                  </a:lnTo>
                  <a:lnTo>
                    <a:pt x="140945" y="156558"/>
                  </a:lnTo>
                  <a:lnTo>
                    <a:pt x="131003" y="156398"/>
                  </a:lnTo>
                  <a:lnTo>
                    <a:pt x="120066" y="155226"/>
                  </a:lnTo>
                  <a:lnTo>
                    <a:pt x="108519" y="153289"/>
                  </a:lnTo>
                  <a:lnTo>
                    <a:pt x="95655" y="150438"/>
                  </a:lnTo>
                  <a:lnTo>
                    <a:pt x="78110" y="145314"/>
                  </a:lnTo>
                  <a:lnTo>
                    <a:pt x="50145" y="1356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43108" y="273740"/>
              <a:ext cx="117932" cy="273742"/>
            </a:xfrm>
            <a:custGeom>
              <a:avLst/>
              <a:gdLst/>
              <a:ahLst/>
              <a:cxnLst/>
              <a:rect l="0" t="0" r="0" b="0"/>
              <a:pathLst>
                <a:path w="117932" h="273742">
                  <a:moveTo>
                    <a:pt x="1" y="0"/>
                  </a:moveTo>
                  <a:lnTo>
                    <a:pt x="1" y="11803"/>
                  </a:lnTo>
                  <a:lnTo>
                    <a:pt x="0" y="23572"/>
                  </a:lnTo>
                  <a:lnTo>
                    <a:pt x="4" y="36467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4" y="81186"/>
                  </a:lnTo>
                  <a:lnTo>
                    <a:pt x="3727" y="97462"/>
                  </a:lnTo>
                  <a:lnTo>
                    <a:pt x="5375" y="114134"/>
                  </a:lnTo>
                  <a:lnTo>
                    <a:pt x="6778" y="131085"/>
                  </a:lnTo>
                  <a:lnTo>
                    <a:pt x="7871" y="148228"/>
                  </a:lnTo>
                  <a:lnTo>
                    <a:pt x="8679" y="165502"/>
                  </a:lnTo>
                  <a:lnTo>
                    <a:pt x="9257" y="182862"/>
                  </a:lnTo>
                  <a:lnTo>
                    <a:pt x="9663" y="200113"/>
                  </a:lnTo>
                  <a:lnTo>
                    <a:pt x="9942" y="216930"/>
                  </a:lnTo>
                  <a:lnTo>
                    <a:pt x="10105" y="233074"/>
                  </a:lnTo>
                  <a:lnTo>
                    <a:pt x="9217" y="245250"/>
                  </a:lnTo>
                  <a:lnTo>
                    <a:pt x="6915" y="249380"/>
                  </a:lnTo>
                  <a:lnTo>
                    <a:pt x="4758" y="246889"/>
                  </a:lnTo>
                  <a:lnTo>
                    <a:pt x="3357" y="240230"/>
                  </a:lnTo>
                  <a:lnTo>
                    <a:pt x="2936" y="231357"/>
                  </a:lnTo>
                  <a:lnTo>
                    <a:pt x="3478" y="221431"/>
                  </a:lnTo>
                  <a:lnTo>
                    <a:pt x="4833" y="211047"/>
                  </a:lnTo>
                  <a:lnTo>
                    <a:pt x="6818" y="200486"/>
                  </a:lnTo>
                  <a:lnTo>
                    <a:pt x="9281" y="189890"/>
                  </a:lnTo>
                  <a:lnTo>
                    <a:pt x="12581" y="179964"/>
                  </a:lnTo>
                  <a:lnTo>
                    <a:pt x="17539" y="171954"/>
                  </a:lnTo>
                  <a:lnTo>
                    <a:pt x="24463" y="166385"/>
                  </a:lnTo>
                  <a:lnTo>
                    <a:pt x="32876" y="163290"/>
                  </a:lnTo>
                  <a:lnTo>
                    <a:pt x="41827" y="162566"/>
                  </a:lnTo>
                  <a:lnTo>
                    <a:pt x="50696" y="163894"/>
                  </a:lnTo>
                  <a:lnTo>
                    <a:pt x="59240" y="166850"/>
                  </a:lnTo>
                  <a:lnTo>
                    <a:pt x="67424" y="171026"/>
                  </a:lnTo>
                  <a:lnTo>
                    <a:pt x="75289" y="176088"/>
                  </a:lnTo>
                  <a:lnTo>
                    <a:pt x="82739" y="181939"/>
                  </a:lnTo>
                  <a:lnTo>
                    <a:pt x="89530" y="188696"/>
                  </a:lnTo>
                  <a:lnTo>
                    <a:pt x="95584" y="196354"/>
                  </a:lnTo>
                  <a:lnTo>
                    <a:pt x="100974" y="204785"/>
                  </a:lnTo>
                  <a:lnTo>
                    <a:pt x="105830" y="213823"/>
                  </a:lnTo>
                  <a:lnTo>
                    <a:pt x="110274" y="223303"/>
                  </a:lnTo>
                  <a:lnTo>
                    <a:pt x="114075" y="232834"/>
                  </a:lnTo>
                  <a:lnTo>
                    <a:pt x="116915" y="242843"/>
                  </a:lnTo>
                  <a:lnTo>
                    <a:pt x="117931" y="255324"/>
                  </a:lnTo>
                  <a:lnTo>
                    <a:pt x="115814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23498" y="442196"/>
              <a:ext cx="84223" cy="110792"/>
            </a:xfrm>
            <a:custGeom>
              <a:avLst/>
              <a:gdLst/>
              <a:ahLst/>
              <a:cxnLst/>
              <a:rect l="0" t="0" r="0" b="0"/>
              <a:pathLst>
                <a:path w="84223" h="110792">
                  <a:moveTo>
                    <a:pt x="61766" y="10529"/>
                  </a:moveTo>
                  <a:lnTo>
                    <a:pt x="53031" y="7796"/>
                  </a:lnTo>
                  <a:lnTo>
                    <a:pt x="45325" y="6935"/>
                  </a:lnTo>
                  <a:lnTo>
                    <a:pt x="37923" y="7929"/>
                  </a:lnTo>
                  <a:lnTo>
                    <a:pt x="30662" y="10641"/>
                  </a:lnTo>
                  <a:lnTo>
                    <a:pt x="23483" y="15074"/>
                  </a:lnTo>
                  <a:lnTo>
                    <a:pt x="16371" y="21067"/>
                  </a:lnTo>
                  <a:lnTo>
                    <a:pt x="9800" y="28498"/>
                  </a:lnTo>
                  <a:lnTo>
                    <a:pt x="4678" y="37373"/>
                  </a:lnTo>
                  <a:lnTo>
                    <a:pt x="1391" y="47555"/>
                  </a:lnTo>
                  <a:lnTo>
                    <a:pt x="0" y="58643"/>
                  </a:lnTo>
                  <a:lnTo>
                    <a:pt x="505" y="70076"/>
                  </a:lnTo>
                  <a:lnTo>
                    <a:pt x="2707" y="81487"/>
                  </a:lnTo>
                  <a:lnTo>
                    <a:pt x="6607" y="92078"/>
                  </a:lnTo>
                  <a:lnTo>
                    <a:pt x="12491" y="100593"/>
                  </a:lnTo>
                  <a:lnTo>
                    <a:pt x="20325" y="106530"/>
                  </a:lnTo>
                  <a:lnTo>
                    <a:pt x="29497" y="109886"/>
                  </a:lnTo>
                  <a:lnTo>
                    <a:pt x="39029" y="110791"/>
                  </a:lnTo>
                  <a:lnTo>
                    <a:pt x="48320" y="109583"/>
                  </a:lnTo>
                  <a:lnTo>
                    <a:pt x="56996" y="106540"/>
                  </a:lnTo>
                  <a:lnTo>
                    <a:pt x="64743" y="101773"/>
                  </a:lnTo>
                  <a:lnTo>
                    <a:pt x="71496" y="95501"/>
                  </a:lnTo>
                  <a:lnTo>
                    <a:pt x="77046" y="88023"/>
                  </a:lnTo>
                  <a:lnTo>
                    <a:pt x="80960" y="79635"/>
                  </a:lnTo>
                  <a:lnTo>
                    <a:pt x="83155" y="70586"/>
                  </a:lnTo>
                  <a:lnTo>
                    <a:pt x="84001" y="60949"/>
                  </a:lnTo>
                  <a:lnTo>
                    <a:pt x="84222" y="49369"/>
                  </a:lnTo>
                  <a:lnTo>
                    <a:pt x="83836" y="31480"/>
                  </a:lnTo>
                  <a:lnTo>
                    <a:pt x="8282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58963" y="400082"/>
              <a:ext cx="268850" cy="183567"/>
            </a:xfrm>
            <a:custGeom>
              <a:avLst/>
              <a:gdLst/>
              <a:ahLst/>
              <a:cxnLst/>
              <a:rect l="0" t="0" r="0" b="0"/>
              <a:pathLst>
                <a:path w="268850" h="183567">
                  <a:moveTo>
                    <a:pt x="0" y="42114"/>
                  </a:moveTo>
                  <a:lnTo>
                    <a:pt x="2867" y="50983"/>
                  </a:lnTo>
                  <a:lnTo>
                    <a:pt x="5009" y="59970"/>
                  </a:lnTo>
                  <a:lnTo>
                    <a:pt x="6617" y="69960"/>
                  </a:lnTo>
                  <a:lnTo>
                    <a:pt x="7970" y="80768"/>
                  </a:lnTo>
                  <a:lnTo>
                    <a:pt x="9467" y="91931"/>
                  </a:lnTo>
                  <a:lnTo>
                    <a:pt x="11323" y="103132"/>
                  </a:lnTo>
                  <a:lnTo>
                    <a:pt x="13735" y="114071"/>
                  </a:lnTo>
                  <a:lnTo>
                    <a:pt x="16965" y="124407"/>
                  </a:lnTo>
                  <a:lnTo>
                    <a:pt x="21071" y="134006"/>
                  </a:lnTo>
                  <a:lnTo>
                    <a:pt x="26119" y="142432"/>
                  </a:lnTo>
                  <a:lnTo>
                    <a:pt x="32256" y="148888"/>
                  </a:lnTo>
                  <a:lnTo>
                    <a:pt x="39454" y="153113"/>
                  </a:lnTo>
                  <a:lnTo>
                    <a:pt x="47388" y="155153"/>
                  </a:lnTo>
                  <a:lnTo>
                    <a:pt x="55552" y="155094"/>
                  </a:lnTo>
                  <a:lnTo>
                    <a:pt x="63627" y="153199"/>
                  </a:lnTo>
                  <a:lnTo>
                    <a:pt x="71335" y="149675"/>
                  </a:lnTo>
                  <a:lnTo>
                    <a:pt x="78359" y="144578"/>
                  </a:lnTo>
                  <a:lnTo>
                    <a:pt x="84598" y="138081"/>
                  </a:lnTo>
                  <a:lnTo>
                    <a:pt x="90127" y="130450"/>
                  </a:lnTo>
                  <a:lnTo>
                    <a:pt x="95082" y="121959"/>
                  </a:lnTo>
                  <a:lnTo>
                    <a:pt x="99619" y="112886"/>
                  </a:lnTo>
                  <a:lnTo>
                    <a:pt x="104347" y="105018"/>
                  </a:lnTo>
                  <a:lnTo>
                    <a:pt x="109467" y="101230"/>
                  </a:lnTo>
                  <a:lnTo>
                    <a:pt x="114183" y="102016"/>
                  </a:lnTo>
                  <a:lnTo>
                    <a:pt x="118415" y="106244"/>
                  </a:lnTo>
                  <a:lnTo>
                    <a:pt x="122327" y="112739"/>
                  </a:lnTo>
                  <a:lnTo>
                    <a:pt x="126057" y="120677"/>
                  </a:lnTo>
                  <a:lnTo>
                    <a:pt x="129688" y="129532"/>
                  </a:lnTo>
                  <a:lnTo>
                    <a:pt x="133274" y="138962"/>
                  </a:lnTo>
                  <a:lnTo>
                    <a:pt x="137167" y="148432"/>
                  </a:lnTo>
                  <a:lnTo>
                    <a:pt x="141996" y="157195"/>
                  </a:lnTo>
                  <a:lnTo>
                    <a:pt x="148030" y="164903"/>
                  </a:lnTo>
                  <a:lnTo>
                    <a:pt x="155372" y="171403"/>
                  </a:lnTo>
                  <a:lnTo>
                    <a:pt x="164127" y="176555"/>
                  </a:lnTo>
                  <a:lnTo>
                    <a:pt x="174201" y="180419"/>
                  </a:lnTo>
                  <a:lnTo>
                    <a:pt x="185202" y="182879"/>
                  </a:lnTo>
                  <a:lnTo>
                    <a:pt x="196570" y="183566"/>
                  </a:lnTo>
                  <a:lnTo>
                    <a:pt x="207942" y="182433"/>
                  </a:lnTo>
                  <a:lnTo>
                    <a:pt x="218845" y="179555"/>
                  </a:lnTo>
                  <a:lnTo>
                    <a:pt x="228635" y="174958"/>
                  </a:lnTo>
                  <a:lnTo>
                    <a:pt x="237067" y="168829"/>
                  </a:lnTo>
                  <a:lnTo>
                    <a:pt x="244236" y="161461"/>
                  </a:lnTo>
                  <a:lnTo>
                    <a:pt x="250376" y="153153"/>
                  </a:lnTo>
                  <a:lnTo>
                    <a:pt x="255728" y="144152"/>
                  </a:lnTo>
                  <a:lnTo>
                    <a:pt x="260343" y="134330"/>
                  </a:lnTo>
                  <a:lnTo>
                    <a:pt x="264080" y="123220"/>
                  </a:lnTo>
                  <a:lnTo>
                    <a:pt x="266922" y="110674"/>
                  </a:lnTo>
                  <a:lnTo>
                    <a:pt x="268662" y="96993"/>
                  </a:lnTo>
                  <a:lnTo>
                    <a:pt x="268849" y="82738"/>
                  </a:lnTo>
                  <a:lnTo>
                    <a:pt x="267382" y="68311"/>
                  </a:lnTo>
                  <a:lnTo>
                    <a:pt x="264572" y="54309"/>
                  </a:lnTo>
                  <a:lnTo>
                    <a:pt x="260582" y="40127"/>
                  </a:lnTo>
                  <a:lnTo>
                    <a:pt x="253944" y="23406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25852" y="230637"/>
              <a:ext cx="127993" cy="331139"/>
            </a:xfrm>
            <a:custGeom>
              <a:avLst/>
              <a:gdLst/>
              <a:ahLst/>
              <a:cxnLst/>
              <a:rect l="0" t="0" r="0" b="0"/>
              <a:pathLst>
                <a:path w="127993" h="331139">
                  <a:moveTo>
                    <a:pt x="96407" y="243145"/>
                  </a:moveTo>
                  <a:lnTo>
                    <a:pt x="90539" y="237277"/>
                  </a:lnTo>
                  <a:lnTo>
                    <a:pt x="84975" y="231713"/>
                  </a:lnTo>
                  <a:lnTo>
                    <a:pt x="79166" y="225927"/>
                  </a:lnTo>
                  <a:lnTo>
                    <a:pt x="72740" y="220365"/>
                  </a:lnTo>
                  <a:lnTo>
                    <a:pt x="65113" y="215980"/>
                  </a:lnTo>
                  <a:lnTo>
                    <a:pt x="56093" y="213226"/>
                  </a:lnTo>
                  <a:lnTo>
                    <a:pt x="46284" y="212545"/>
                  </a:lnTo>
                  <a:lnTo>
                    <a:pt x="36854" y="214597"/>
                  </a:lnTo>
                  <a:lnTo>
                    <a:pt x="28444" y="219467"/>
                  </a:lnTo>
                  <a:lnTo>
                    <a:pt x="21174" y="226789"/>
                  </a:lnTo>
                  <a:lnTo>
                    <a:pt x="14909" y="236047"/>
                  </a:lnTo>
                  <a:lnTo>
                    <a:pt x="9449" y="246743"/>
                  </a:lnTo>
                  <a:lnTo>
                    <a:pt x="4917" y="258310"/>
                  </a:lnTo>
                  <a:lnTo>
                    <a:pt x="1763" y="270130"/>
                  </a:lnTo>
                  <a:lnTo>
                    <a:pt x="122" y="281846"/>
                  </a:lnTo>
                  <a:lnTo>
                    <a:pt x="0" y="293168"/>
                  </a:lnTo>
                  <a:lnTo>
                    <a:pt x="1438" y="303778"/>
                  </a:lnTo>
                  <a:lnTo>
                    <a:pt x="4301" y="313564"/>
                  </a:lnTo>
                  <a:lnTo>
                    <a:pt x="8494" y="321950"/>
                  </a:lnTo>
                  <a:lnTo>
                    <a:pt x="14049" y="327848"/>
                  </a:lnTo>
                  <a:lnTo>
                    <a:pt x="20853" y="330881"/>
                  </a:lnTo>
                  <a:lnTo>
                    <a:pt x="28521" y="331138"/>
                  </a:lnTo>
                  <a:lnTo>
                    <a:pt x="36506" y="328809"/>
                  </a:lnTo>
                  <a:lnTo>
                    <a:pt x="44461" y="324277"/>
                  </a:lnTo>
                  <a:lnTo>
                    <a:pt x="52089" y="317848"/>
                  </a:lnTo>
                  <a:lnTo>
                    <a:pt x="59059" y="309655"/>
                  </a:lnTo>
                  <a:lnTo>
                    <a:pt x="65268" y="299934"/>
                  </a:lnTo>
                  <a:lnTo>
                    <a:pt x="70945" y="289156"/>
                  </a:lnTo>
                  <a:lnTo>
                    <a:pt x="76532" y="277932"/>
                  </a:lnTo>
                  <a:lnTo>
                    <a:pt x="82289" y="266634"/>
                  </a:lnTo>
                  <a:lnTo>
                    <a:pt x="87971" y="255100"/>
                  </a:lnTo>
                  <a:lnTo>
                    <a:pt x="92954" y="242757"/>
                  </a:lnTo>
                  <a:lnTo>
                    <a:pt x="96940" y="229343"/>
                  </a:lnTo>
                  <a:lnTo>
                    <a:pt x="100107" y="215061"/>
                  </a:lnTo>
                  <a:lnTo>
                    <a:pt x="102922" y="200396"/>
                  </a:lnTo>
                  <a:lnTo>
                    <a:pt x="105701" y="185675"/>
                  </a:lnTo>
                  <a:lnTo>
                    <a:pt x="108416" y="171045"/>
                  </a:lnTo>
                  <a:lnTo>
                    <a:pt x="110793" y="156542"/>
                  </a:lnTo>
                  <a:lnTo>
                    <a:pt x="112691" y="142160"/>
                  </a:lnTo>
                  <a:lnTo>
                    <a:pt x="114120" y="127875"/>
                  </a:lnTo>
                  <a:lnTo>
                    <a:pt x="115154" y="113664"/>
                  </a:lnTo>
                  <a:lnTo>
                    <a:pt x="115884" y="99506"/>
                  </a:lnTo>
                  <a:lnTo>
                    <a:pt x="116391" y="85387"/>
                  </a:lnTo>
                  <a:lnTo>
                    <a:pt x="116739" y="71293"/>
                  </a:lnTo>
                  <a:lnTo>
                    <a:pt x="116971" y="57222"/>
                  </a:lnTo>
                  <a:lnTo>
                    <a:pt x="116959" y="43332"/>
                  </a:lnTo>
                  <a:lnTo>
                    <a:pt x="116418" y="29925"/>
                  </a:lnTo>
                  <a:lnTo>
                    <a:pt x="115226" y="17159"/>
                  </a:lnTo>
                  <a:lnTo>
                    <a:pt x="113011" y="6117"/>
                  </a:lnTo>
                  <a:lnTo>
                    <a:pt x="109488" y="0"/>
                  </a:lnTo>
                  <a:lnTo>
                    <a:pt x="105656" y="410"/>
                  </a:lnTo>
                  <a:lnTo>
                    <a:pt x="102645" y="5398"/>
                  </a:lnTo>
                  <a:lnTo>
                    <a:pt x="100554" y="13366"/>
                  </a:lnTo>
                  <a:lnTo>
                    <a:pt x="99154" y="23323"/>
                  </a:lnTo>
                  <a:lnTo>
                    <a:pt x="98228" y="34623"/>
                  </a:lnTo>
                  <a:lnTo>
                    <a:pt x="97615" y="46995"/>
                  </a:lnTo>
                  <a:lnTo>
                    <a:pt x="97210" y="60449"/>
                  </a:lnTo>
                  <a:lnTo>
                    <a:pt x="96941" y="74911"/>
                  </a:lnTo>
                  <a:lnTo>
                    <a:pt x="96762" y="90051"/>
                  </a:lnTo>
                  <a:lnTo>
                    <a:pt x="96644" y="105369"/>
                  </a:lnTo>
                  <a:lnTo>
                    <a:pt x="96569" y="120564"/>
                  </a:lnTo>
                  <a:lnTo>
                    <a:pt x="96689" y="135531"/>
                  </a:lnTo>
                  <a:lnTo>
                    <a:pt x="97303" y="150267"/>
                  </a:lnTo>
                  <a:lnTo>
                    <a:pt x="98533" y="164810"/>
                  </a:lnTo>
                  <a:lnTo>
                    <a:pt x="100342" y="179205"/>
                  </a:lnTo>
                  <a:lnTo>
                    <a:pt x="102628" y="193490"/>
                  </a:lnTo>
                  <a:lnTo>
                    <a:pt x="105277" y="207693"/>
                  </a:lnTo>
                  <a:lnTo>
                    <a:pt x="108191" y="221673"/>
                  </a:lnTo>
                  <a:lnTo>
                    <a:pt x="111293" y="235141"/>
                  </a:lnTo>
                  <a:lnTo>
                    <a:pt x="114520" y="247969"/>
                  </a:lnTo>
                  <a:lnTo>
                    <a:pt x="117681" y="259940"/>
                  </a:lnTo>
                  <a:lnTo>
                    <a:pt x="120759" y="271942"/>
                  </a:lnTo>
                  <a:lnTo>
                    <a:pt x="124023" y="286146"/>
                  </a:lnTo>
                  <a:lnTo>
                    <a:pt x="127992" y="3063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17015" y="43166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7" y="38831"/>
                  </a:lnTo>
                  <a:lnTo>
                    <a:pt x="1888" y="50643"/>
                  </a:lnTo>
                  <a:lnTo>
                    <a:pt x="1291" y="63083"/>
                  </a:lnTo>
                  <a:lnTo>
                    <a:pt x="876" y="75376"/>
                  </a:lnTo>
                  <a:lnTo>
                    <a:pt x="546" y="87397"/>
                  </a:lnTo>
                  <a:lnTo>
                    <a:pt x="271" y="10019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27544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90715" y="400082"/>
              <a:ext cx="94757" cy="123883"/>
            </a:xfrm>
            <a:custGeom>
              <a:avLst/>
              <a:gdLst/>
              <a:ahLst/>
              <a:cxnLst/>
              <a:rect l="0" t="0" r="0" b="0"/>
              <a:pathLst>
                <a:path w="94757" h="123883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6" y="32464"/>
                  </a:lnTo>
                  <a:lnTo>
                    <a:pt x="11656" y="42938"/>
                  </a:lnTo>
                  <a:lnTo>
                    <a:pt x="14821" y="53930"/>
                  </a:lnTo>
                  <a:lnTo>
                    <a:pt x="18085" y="65568"/>
                  </a:lnTo>
                  <a:lnTo>
                    <a:pt x="21423" y="77649"/>
                  </a:lnTo>
                  <a:lnTo>
                    <a:pt x="24814" y="89755"/>
                  </a:lnTo>
                  <a:lnTo>
                    <a:pt x="28247" y="101615"/>
                  </a:lnTo>
                  <a:lnTo>
                    <a:pt x="31898" y="112332"/>
                  </a:lnTo>
                  <a:lnTo>
                    <a:pt x="36859" y="120161"/>
                  </a:lnTo>
                  <a:lnTo>
                    <a:pt x="43329" y="123882"/>
                  </a:lnTo>
                  <a:lnTo>
                    <a:pt x="49610" y="123252"/>
                  </a:lnTo>
                  <a:lnTo>
                    <a:pt x="55195" y="118903"/>
                  </a:lnTo>
                  <a:lnTo>
                    <a:pt x="60156" y="111855"/>
                  </a:lnTo>
                  <a:lnTo>
                    <a:pt x="64655" y="103185"/>
                  </a:lnTo>
                  <a:lnTo>
                    <a:pt x="68832" y="93628"/>
                  </a:lnTo>
                  <a:lnTo>
                    <a:pt x="72791" y="83439"/>
                  </a:lnTo>
                  <a:lnTo>
                    <a:pt x="76601" y="72535"/>
                  </a:lnTo>
                  <a:lnTo>
                    <a:pt x="80308" y="60918"/>
                  </a:lnTo>
                  <a:lnTo>
                    <a:pt x="83792" y="49291"/>
                  </a:lnTo>
                  <a:lnTo>
                    <a:pt x="87121" y="37844"/>
                  </a:lnTo>
                  <a:lnTo>
                    <a:pt x="90591" y="25572"/>
                  </a:lnTo>
                  <a:lnTo>
                    <a:pt x="94756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48642" y="42113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1" y="25852"/>
                  </a:lnTo>
                  <a:lnTo>
                    <a:pt x="11478" y="35145"/>
                  </a:lnTo>
                  <a:lnTo>
                    <a:pt x="13995" y="45289"/>
                  </a:lnTo>
                  <a:lnTo>
                    <a:pt x="16006" y="56325"/>
                  </a:lnTo>
                  <a:lnTo>
                    <a:pt x="17522" y="67921"/>
                  </a:lnTo>
                  <a:lnTo>
                    <a:pt x="18783" y="80814"/>
                  </a:lnTo>
                  <a:lnTo>
                    <a:pt x="19898" y="98373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69699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48333" y="383626"/>
              <a:ext cx="101718" cy="143514"/>
            </a:xfrm>
            <a:custGeom>
              <a:avLst/>
              <a:gdLst/>
              <a:ahLst/>
              <a:cxnLst/>
              <a:rect l="0" t="0" r="0" b="0"/>
              <a:pathLst>
                <a:path w="101718" h="143514">
                  <a:moveTo>
                    <a:pt x="89822" y="16456"/>
                  </a:moveTo>
                  <a:lnTo>
                    <a:pt x="80954" y="10723"/>
                  </a:lnTo>
                  <a:lnTo>
                    <a:pt x="71966" y="6439"/>
                  </a:lnTo>
                  <a:lnTo>
                    <a:pt x="61976" y="3237"/>
                  </a:lnTo>
                  <a:lnTo>
                    <a:pt x="51168" y="1049"/>
                  </a:lnTo>
                  <a:lnTo>
                    <a:pt x="40005" y="0"/>
                  </a:lnTo>
                  <a:lnTo>
                    <a:pt x="28818" y="72"/>
                  </a:lnTo>
                  <a:lnTo>
                    <a:pt x="18397" y="1587"/>
                  </a:lnTo>
                  <a:lnTo>
                    <a:pt x="10006" y="5261"/>
                  </a:lnTo>
                  <a:lnTo>
                    <a:pt x="4158" y="11280"/>
                  </a:lnTo>
                  <a:lnTo>
                    <a:pt x="863" y="19068"/>
                  </a:lnTo>
                  <a:lnTo>
                    <a:pt x="0" y="27589"/>
                  </a:lnTo>
                  <a:lnTo>
                    <a:pt x="1236" y="36162"/>
                  </a:lnTo>
                  <a:lnTo>
                    <a:pt x="4300" y="44337"/>
                  </a:lnTo>
                  <a:lnTo>
                    <a:pt x="9080" y="51739"/>
                  </a:lnTo>
                  <a:lnTo>
                    <a:pt x="15366" y="58262"/>
                  </a:lnTo>
                  <a:lnTo>
                    <a:pt x="23022" y="63826"/>
                  </a:lnTo>
                  <a:lnTo>
                    <a:pt x="32063" y="68280"/>
                  </a:lnTo>
                  <a:lnTo>
                    <a:pt x="42358" y="71661"/>
                  </a:lnTo>
                  <a:lnTo>
                    <a:pt x="53355" y="74460"/>
                  </a:lnTo>
                  <a:lnTo>
                    <a:pt x="64197" y="77496"/>
                  </a:lnTo>
                  <a:lnTo>
                    <a:pt x="74403" y="81223"/>
                  </a:lnTo>
                  <a:lnTo>
                    <a:pt x="83540" y="86052"/>
                  </a:lnTo>
                  <a:lnTo>
                    <a:pt x="91073" y="92509"/>
                  </a:lnTo>
                  <a:lnTo>
                    <a:pt x="96863" y="100699"/>
                  </a:lnTo>
                  <a:lnTo>
                    <a:pt x="100614" y="109927"/>
                  </a:lnTo>
                  <a:lnTo>
                    <a:pt x="101717" y="118959"/>
                  </a:lnTo>
                  <a:lnTo>
                    <a:pt x="100084" y="127087"/>
                  </a:lnTo>
                  <a:lnTo>
                    <a:pt x="95905" y="133826"/>
                  </a:lnTo>
                  <a:lnTo>
                    <a:pt x="89372" y="138670"/>
                  </a:lnTo>
                  <a:lnTo>
                    <a:pt x="80850" y="141553"/>
                  </a:lnTo>
                  <a:lnTo>
                    <a:pt x="71380" y="142894"/>
                  </a:lnTo>
                  <a:lnTo>
                    <a:pt x="61649" y="143513"/>
                  </a:lnTo>
                  <a:lnTo>
                    <a:pt x="50810" y="143469"/>
                  </a:lnTo>
                  <a:lnTo>
                    <a:pt x="37180" y="142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22383" y="452725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44"/>
                  </a:lnTo>
                  <a:lnTo>
                    <a:pt x="206" y="45958"/>
                  </a:lnTo>
                  <a:lnTo>
                    <a:pt x="1108" y="57274"/>
                  </a:lnTo>
                  <a:lnTo>
                    <a:pt x="3906" y="69389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32911" y="315854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06049" y="431668"/>
              <a:ext cx="100334" cy="118523"/>
            </a:xfrm>
            <a:custGeom>
              <a:avLst/>
              <a:gdLst/>
              <a:ahLst/>
              <a:cxnLst/>
              <a:rect l="0" t="0" r="0" b="0"/>
              <a:pathLst>
                <a:path w="100334" h="118523">
                  <a:moveTo>
                    <a:pt x="63733" y="10528"/>
                  </a:moveTo>
                  <a:lnTo>
                    <a:pt x="54931" y="7729"/>
                  </a:lnTo>
                  <a:lnTo>
                    <a:pt x="46585" y="6227"/>
                  </a:lnTo>
                  <a:lnTo>
                    <a:pt x="37895" y="5929"/>
                  </a:lnTo>
                  <a:lnTo>
                    <a:pt x="29121" y="6954"/>
                  </a:lnTo>
                  <a:lnTo>
                    <a:pt x="20922" y="9719"/>
                  </a:lnTo>
                  <a:lnTo>
                    <a:pt x="13645" y="14294"/>
                  </a:lnTo>
                  <a:lnTo>
                    <a:pt x="7628" y="20455"/>
                  </a:lnTo>
                  <a:lnTo>
                    <a:pt x="3344" y="27871"/>
                  </a:lnTo>
                  <a:lnTo>
                    <a:pt x="876" y="36225"/>
                  </a:lnTo>
                  <a:lnTo>
                    <a:pt x="0" y="45254"/>
                  </a:lnTo>
                  <a:lnTo>
                    <a:pt x="384" y="54760"/>
                  </a:lnTo>
                  <a:lnTo>
                    <a:pt x="1715" y="64589"/>
                  </a:lnTo>
                  <a:lnTo>
                    <a:pt x="3893" y="74476"/>
                  </a:lnTo>
                  <a:lnTo>
                    <a:pt x="7023" y="84041"/>
                  </a:lnTo>
                  <a:lnTo>
                    <a:pt x="11098" y="93096"/>
                  </a:lnTo>
                  <a:lnTo>
                    <a:pt x="16308" y="101311"/>
                  </a:lnTo>
                  <a:lnTo>
                    <a:pt x="23095" y="108152"/>
                  </a:lnTo>
                  <a:lnTo>
                    <a:pt x="31545" y="113445"/>
                  </a:lnTo>
                  <a:lnTo>
                    <a:pt x="41135" y="117016"/>
                  </a:lnTo>
                  <a:lnTo>
                    <a:pt x="50951" y="118522"/>
                  </a:lnTo>
                  <a:lnTo>
                    <a:pt x="60431" y="117975"/>
                  </a:lnTo>
                  <a:lnTo>
                    <a:pt x="69235" y="115507"/>
                  </a:lnTo>
                  <a:lnTo>
                    <a:pt x="77067" y="111193"/>
                  </a:lnTo>
                  <a:lnTo>
                    <a:pt x="83882" y="105252"/>
                  </a:lnTo>
                  <a:lnTo>
                    <a:pt x="89643" y="97843"/>
                  </a:lnTo>
                  <a:lnTo>
                    <a:pt x="94230" y="88975"/>
                  </a:lnTo>
                  <a:lnTo>
                    <a:pt x="97682" y="78799"/>
                  </a:lnTo>
                  <a:lnTo>
                    <a:pt x="99850" y="67883"/>
                  </a:lnTo>
                  <a:lnTo>
                    <a:pt x="100333" y="57097"/>
                  </a:lnTo>
                  <a:lnTo>
                    <a:pt x="99068" y="46925"/>
                  </a:lnTo>
                  <a:lnTo>
                    <a:pt x="96396" y="37581"/>
                  </a:lnTo>
                  <a:lnTo>
                    <a:pt x="92514" y="28167"/>
                  </a:lnTo>
                  <a:lnTo>
                    <a:pt x="85964" y="16747"/>
                  </a:lnTo>
                  <a:lnTo>
                    <a:pt x="7426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64538" y="416401"/>
              <a:ext cx="126343" cy="120553"/>
            </a:xfrm>
            <a:custGeom>
              <a:avLst/>
              <a:gdLst/>
              <a:ahLst/>
              <a:cxnLst/>
              <a:rect l="0" t="0" r="0" b="0"/>
              <a:pathLst>
                <a:path w="126343" h="120553">
                  <a:moveTo>
                    <a:pt x="0" y="46852"/>
                  </a:moveTo>
                  <a:lnTo>
                    <a:pt x="2934" y="55654"/>
                  </a:lnTo>
                  <a:lnTo>
                    <a:pt x="5717" y="64000"/>
                  </a:lnTo>
                  <a:lnTo>
                    <a:pt x="8617" y="72699"/>
                  </a:lnTo>
                  <a:lnTo>
                    <a:pt x="11656" y="81820"/>
                  </a:lnTo>
                  <a:lnTo>
                    <a:pt x="14821" y="91315"/>
                  </a:lnTo>
                  <a:lnTo>
                    <a:pt x="18065" y="101028"/>
                  </a:lnTo>
                  <a:lnTo>
                    <a:pt x="20653" y="108100"/>
                  </a:lnTo>
                  <a:lnTo>
                    <a:pt x="21834" y="109047"/>
                  </a:lnTo>
                  <a:lnTo>
                    <a:pt x="22137" y="104940"/>
                  </a:lnTo>
                  <a:lnTo>
                    <a:pt x="22063" y="97246"/>
                  </a:lnTo>
                  <a:lnTo>
                    <a:pt x="21870" y="86835"/>
                  </a:lnTo>
                  <a:lnTo>
                    <a:pt x="21675" y="74366"/>
                  </a:lnTo>
                  <a:lnTo>
                    <a:pt x="21678" y="60704"/>
                  </a:lnTo>
                  <a:lnTo>
                    <a:pt x="22197" y="46894"/>
                  </a:lnTo>
                  <a:lnTo>
                    <a:pt x="23363" y="33539"/>
                  </a:lnTo>
                  <a:lnTo>
                    <a:pt x="25466" y="21465"/>
                  </a:lnTo>
                  <a:lnTo>
                    <a:pt x="29011" y="11868"/>
                  </a:lnTo>
                  <a:lnTo>
                    <a:pt x="34137" y="5164"/>
                  </a:lnTo>
                  <a:lnTo>
                    <a:pt x="40510" y="1273"/>
                  </a:lnTo>
                  <a:lnTo>
                    <a:pt x="47544" y="0"/>
                  </a:lnTo>
                  <a:lnTo>
                    <a:pt x="54823" y="958"/>
                  </a:lnTo>
                  <a:lnTo>
                    <a:pt x="61978" y="3832"/>
                  </a:lnTo>
                  <a:lnTo>
                    <a:pt x="68622" y="8484"/>
                  </a:lnTo>
                  <a:lnTo>
                    <a:pt x="74602" y="14679"/>
                  </a:lnTo>
                  <a:lnTo>
                    <a:pt x="79955" y="22105"/>
                  </a:lnTo>
                  <a:lnTo>
                    <a:pt x="84793" y="30459"/>
                  </a:lnTo>
                  <a:lnTo>
                    <a:pt x="89237" y="39484"/>
                  </a:lnTo>
                  <a:lnTo>
                    <a:pt x="93392" y="48985"/>
                  </a:lnTo>
                  <a:lnTo>
                    <a:pt x="97346" y="58815"/>
                  </a:lnTo>
                  <a:lnTo>
                    <a:pt x="101156" y="68862"/>
                  </a:lnTo>
                  <a:lnTo>
                    <a:pt x="104912" y="78793"/>
                  </a:lnTo>
                  <a:lnTo>
                    <a:pt x="109198" y="89120"/>
                  </a:lnTo>
                  <a:lnTo>
                    <a:pt x="115510" y="101870"/>
                  </a:lnTo>
                  <a:lnTo>
                    <a:pt x="126342" y="1205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042337" y="1252891"/>
            <a:ext cx="547467" cy="332755"/>
            <a:chOff x="1042337" y="1252891"/>
            <a:chExt cx="547467" cy="332755"/>
          </a:xfrm>
        </p:grpSpPr>
        <p:sp>
          <p:nvSpPr>
            <p:cNvPr id="35" name="Freeform 34"/>
            <p:cNvSpPr/>
            <p:nvPr/>
          </p:nvSpPr>
          <p:spPr>
            <a:xfrm>
              <a:off x="1042337" y="1295005"/>
              <a:ext cx="200026" cy="290641"/>
            </a:xfrm>
            <a:custGeom>
              <a:avLst/>
              <a:gdLst/>
              <a:ahLst/>
              <a:cxnLst/>
              <a:rect l="0" t="0" r="0" b="0"/>
              <a:pathLst>
                <a:path w="200026" h="290641">
                  <a:moveTo>
                    <a:pt x="10512" y="0"/>
                  </a:moveTo>
                  <a:lnTo>
                    <a:pt x="7646" y="11735"/>
                  </a:lnTo>
                  <a:lnTo>
                    <a:pt x="5503" y="22864"/>
                  </a:lnTo>
                  <a:lnTo>
                    <a:pt x="3900" y="34467"/>
                  </a:lnTo>
                  <a:lnTo>
                    <a:pt x="2720" y="46801"/>
                  </a:lnTo>
                  <a:lnTo>
                    <a:pt x="1871" y="60109"/>
                  </a:lnTo>
                  <a:lnTo>
                    <a:pt x="1274" y="74418"/>
                  </a:lnTo>
                  <a:lnTo>
                    <a:pt x="859" y="89596"/>
                  </a:lnTo>
                  <a:lnTo>
                    <a:pt x="575" y="105457"/>
                  </a:lnTo>
                  <a:lnTo>
                    <a:pt x="382" y="121824"/>
                  </a:lnTo>
                  <a:lnTo>
                    <a:pt x="251" y="138388"/>
                  </a:lnTo>
                  <a:lnTo>
                    <a:pt x="163" y="154735"/>
                  </a:lnTo>
                  <a:lnTo>
                    <a:pt x="104" y="170654"/>
                  </a:lnTo>
                  <a:lnTo>
                    <a:pt x="64" y="186123"/>
                  </a:lnTo>
                  <a:lnTo>
                    <a:pt x="37" y="201204"/>
                  </a:lnTo>
                  <a:lnTo>
                    <a:pt x="19" y="215981"/>
                  </a:lnTo>
                  <a:lnTo>
                    <a:pt x="8" y="230534"/>
                  </a:lnTo>
                  <a:lnTo>
                    <a:pt x="0" y="244926"/>
                  </a:lnTo>
                  <a:lnTo>
                    <a:pt x="3" y="259178"/>
                  </a:lnTo>
                  <a:lnTo>
                    <a:pt x="365" y="272339"/>
                  </a:lnTo>
                  <a:lnTo>
                    <a:pt x="2364" y="282483"/>
                  </a:lnTo>
                  <a:lnTo>
                    <a:pt x="6675" y="288540"/>
                  </a:lnTo>
                  <a:lnTo>
                    <a:pt x="12471" y="290640"/>
                  </a:lnTo>
                  <a:lnTo>
                    <a:pt x="19389" y="289748"/>
                  </a:lnTo>
                  <a:lnTo>
                    <a:pt x="27243" y="286966"/>
                  </a:lnTo>
                  <a:lnTo>
                    <a:pt x="35847" y="283287"/>
                  </a:lnTo>
                  <a:lnTo>
                    <a:pt x="45029" y="279310"/>
                  </a:lnTo>
                  <a:lnTo>
                    <a:pt x="54965" y="275473"/>
                  </a:lnTo>
                  <a:lnTo>
                    <a:pt x="66146" y="272185"/>
                  </a:lnTo>
                  <a:lnTo>
                    <a:pt x="78738" y="269598"/>
                  </a:lnTo>
                  <a:lnTo>
                    <a:pt x="92449" y="267670"/>
                  </a:lnTo>
                  <a:lnTo>
                    <a:pt x="106722" y="266284"/>
                  </a:lnTo>
                  <a:lnTo>
                    <a:pt x="121166" y="265309"/>
                  </a:lnTo>
                  <a:lnTo>
                    <a:pt x="135378" y="264633"/>
                  </a:lnTo>
                  <a:lnTo>
                    <a:pt x="150468" y="264097"/>
                  </a:lnTo>
                  <a:lnTo>
                    <a:pt x="169992" y="263650"/>
                  </a:lnTo>
                  <a:lnTo>
                    <a:pt x="200025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52849" y="1421347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125136" y="10528"/>
                  </a:lnTo>
                  <a:lnTo>
                    <a:pt x="114007" y="10528"/>
                  </a:lnTo>
                  <a:lnTo>
                    <a:pt x="102408" y="10528"/>
                  </a:lnTo>
                  <a:lnTo>
                    <a:pt x="90247" y="10528"/>
                  </a:lnTo>
                  <a:lnTo>
                    <a:pt x="77587" y="10528"/>
                  </a:lnTo>
                  <a:lnTo>
                    <a:pt x="64545" y="10524"/>
                  </a:lnTo>
                  <a:lnTo>
                    <a:pt x="51635" y="10322"/>
                  </a:lnTo>
                  <a:lnTo>
                    <a:pt x="38382" y="9420"/>
                  </a:lnTo>
                  <a:lnTo>
                    <a:pt x="22506" y="66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84435" y="1252891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8597" y="2934"/>
                  </a:lnTo>
                  <a:lnTo>
                    <a:pt x="130251" y="5716"/>
                  </a:lnTo>
                  <a:lnTo>
                    <a:pt x="121547" y="8611"/>
                  </a:lnTo>
                  <a:lnTo>
                    <a:pt x="112254" y="11478"/>
                  </a:lnTo>
                  <a:lnTo>
                    <a:pt x="102110" y="13995"/>
                  </a:lnTo>
                  <a:lnTo>
                    <a:pt x="91070" y="16010"/>
                  </a:lnTo>
                  <a:lnTo>
                    <a:pt x="79403" y="17695"/>
                  </a:lnTo>
                  <a:lnTo>
                    <a:pt x="67581" y="19439"/>
                  </a:lnTo>
                  <a:lnTo>
                    <a:pt x="55901" y="21460"/>
                  </a:lnTo>
                  <a:lnTo>
                    <a:pt x="44722" y="23659"/>
                  </a:lnTo>
                  <a:lnTo>
                    <a:pt x="33347" y="25913"/>
                  </a:lnTo>
                  <a:lnTo>
                    <a:pt x="19662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37119" y="1400290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0"/>
                  </a:moveTo>
                  <a:lnTo>
                    <a:pt x="109946" y="5934"/>
                  </a:lnTo>
                  <a:lnTo>
                    <a:pt x="104381" y="12139"/>
                  </a:lnTo>
                  <a:lnTo>
                    <a:pt x="98582" y="19235"/>
                  </a:lnTo>
                  <a:lnTo>
                    <a:pt x="92501" y="27175"/>
                  </a:lnTo>
                  <a:lnTo>
                    <a:pt x="86171" y="35821"/>
                  </a:lnTo>
                  <a:lnTo>
                    <a:pt x="79643" y="45011"/>
                  </a:lnTo>
                  <a:lnTo>
                    <a:pt x="72967" y="54438"/>
                  </a:lnTo>
                  <a:lnTo>
                    <a:pt x="66185" y="63680"/>
                  </a:lnTo>
                  <a:lnTo>
                    <a:pt x="59327" y="72519"/>
                  </a:lnTo>
                  <a:lnTo>
                    <a:pt x="52418" y="80927"/>
                  </a:lnTo>
                  <a:lnTo>
                    <a:pt x="45473" y="88960"/>
                  </a:lnTo>
                  <a:lnTo>
                    <a:pt x="38508" y="96694"/>
                  </a:lnTo>
                  <a:lnTo>
                    <a:pt x="31642" y="104096"/>
                  </a:lnTo>
                  <a:lnTo>
                    <a:pt x="24317" y="111847"/>
                  </a:lnTo>
                  <a:lnTo>
                    <a:pt x="14771" y="12174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37119" y="1400290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32" y="25846"/>
                  </a:lnTo>
                  <a:lnTo>
                    <a:pt x="19625" y="34967"/>
                  </a:lnTo>
                  <a:lnTo>
                    <a:pt x="24287" y="44462"/>
                  </a:lnTo>
                  <a:lnTo>
                    <a:pt x="29402" y="54250"/>
                  </a:lnTo>
                  <a:lnTo>
                    <a:pt x="34980" y="64091"/>
                  </a:lnTo>
                  <a:lnTo>
                    <a:pt x="40952" y="73617"/>
                  </a:lnTo>
                  <a:lnTo>
                    <a:pt x="47230" y="82650"/>
                  </a:lnTo>
                  <a:lnTo>
                    <a:pt x="53734" y="91188"/>
                  </a:lnTo>
                  <a:lnTo>
                    <a:pt x="60399" y="99310"/>
                  </a:lnTo>
                  <a:lnTo>
                    <a:pt x="67177" y="107107"/>
                  </a:lnTo>
                  <a:lnTo>
                    <a:pt x="74033" y="114667"/>
                  </a:lnTo>
                  <a:lnTo>
                    <a:pt x="80942" y="122058"/>
                  </a:lnTo>
                  <a:lnTo>
                    <a:pt x="87882" y="129321"/>
                  </a:lnTo>
                  <a:lnTo>
                    <a:pt x="94732" y="136190"/>
                  </a:lnTo>
                  <a:lnTo>
                    <a:pt x="102045" y="142774"/>
                  </a:lnTo>
                  <a:lnTo>
                    <a:pt x="111580" y="149652"/>
                  </a:lnTo>
                  <a:lnTo>
                    <a:pt x="126342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79274" y="135817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58217" y="147398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116227" y="1063378"/>
            <a:ext cx="2663712" cy="610654"/>
            <a:chOff x="2116227" y="1063378"/>
            <a:chExt cx="2663712" cy="610654"/>
          </a:xfrm>
        </p:grpSpPr>
        <p:sp>
          <p:nvSpPr>
            <p:cNvPr id="43" name="Freeform 42"/>
            <p:cNvSpPr/>
            <p:nvPr/>
          </p:nvSpPr>
          <p:spPr>
            <a:xfrm>
              <a:off x="2116227" y="116866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1" y="14602"/>
                  </a:lnTo>
                  <a:lnTo>
                    <a:pt x="1" y="27872"/>
                  </a:lnTo>
                  <a:lnTo>
                    <a:pt x="1" y="41074"/>
                  </a:lnTo>
                  <a:lnTo>
                    <a:pt x="1" y="54416"/>
                  </a:lnTo>
                  <a:lnTo>
                    <a:pt x="1" y="67924"/>
                  </a:lnTo>
                  <a:lnTo>
                    <a:pt x="5" y="81578"/>
                  </a:lnTo>
                  <a:lnTo>
                    <a:pt x="178" y="95344"/>
                  </a:lnTo>
                  <a:lnTo>
                    <a:pt x="826" y="109193"/>
                  </a:lnTo>
                  <a:lnTo>
                    <a:pt x="2075" y="123107"/>
                  </a:lnTo>
                  <a:lnTo>
                    <a:pt x="3728" y="137229"/>
                  </a:lnTo>
                  <a:lnTo>
                    <a:pt x="5376" y="151856"/>
                  </a:lnTo>
                  <a:lnTo>
                    <a:pt x="6779" y="167102"/>
                  </a:lnTo>
                  <a:lnTo>
                    <a:pt x="7872" y="182766"/>
                  </a:lnTo>
                  <a:lnTo>
                    <a:pt x="8679" y="198434"/>
                  </a:lnTo>
                  <a:lnTo>
                    <a:pt x="9257" y="213863"/>
                  </a:lnTo>
                  <a:lnTo>
                    <a:pt x="9663" y="228985"/>
                  </a:lnTo>
                  <a:lnTo>
                    <a:pt x="9942" y="243826"/>
                  </a:lnTo>
                  <a:lnTo>
                    <a:pt x="10133" y="258429"/>
                  </a:lnTo>
                  <a:lnTo>
                    <a:pt x="10263" y="272631"/>
                  </a:lnTo>
                  <a:lnTo>
                    <a:pt x="10365" y="287656"/>
                  </a:lnTo>
                  <a:lnTo>
                    <a:pt x="10449" y="307061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04775" y="1125954"/>
              <a:ext cx="127350" cy="362553"/>
            </a:xfrm>
            <a:custGeom>
              <a:avLst/>
              <a:gdLst/>
              <a:ahLst/>
              <a:cxnLst/>
              <a:rect l="0" t="0" r="0" b="0"/>
              <a:pathLst>
                <a:path w="127350" h="362553">
                  <a:moveTo>
                    <a:pt x="85235" y="253279"/>
                  </a:moveTo>
                  <a:lnTo>
                    <a:pt x="79234" y="244745"/>
                  </a:lnTo>
                  <a:lnTo>
                    <a:pt x="72389" y="238960"/>
                  </a:lnTo>
                  <a:lnTo>
                    <a:pt x="64005" y="235452"/>
                  </a:lnTo>
                  <a:lnTo>
                    <a:pt x="54551" y="233943"/>
                  </a:lnTo>
                  <a:lnTo>
                    <a:pt x="44885" y="234362"/>
                  </a:lnTo>
                  <a:lnTo>
                    <a:pt x="35535" y="236498"/>
                  </a:lnTo>
                  <a:lnTo>
                    <a:pt x="26835" y="240350"/>
                  </a:lnTo>
                  <a:lnTo>
                    <a:pt x="19080" y="246198"/>
                  </a:lnTo>
                  <a:lnTo>
                    <a:pt x="12326" y="254011"/>
                  </a:lnTo>
                  <a:lnTo>
                    <a:pt x="6776" y="263339"/>
                  </a:lnTo>
                  <a:lnTo>
                    <a:pt x="2865" y="273508"/>
                  </a:lnTo>
                  <a:lnTo>
                    <a:pt x="676" y="284048"/>
                  </a:lnTo>
                  <a:lnTo>
                    <a:pt x="0" y="294716"/>
                  </a:lnTo>
                  <a:lnTo>
                    <a:pt x="525" y="305405"/>
                  </a:lnTo>
                  <a:lnTo>
                    <a:pt x="1954" y="316068"/>
                  </a:lnTo>
                  <a:lnTo>
                    <a:pt x="4198" y="326534"/>
                  </a:lnTo>
                  <a:lnTo>
                    <a:pt x="7374" y="336495"/>
                  </a:lnTo>
                  <a:lnTo>
                    <a:pt x="11471" y="345810"/>
                  </a:lnTo>
                  <a:lnTo>
                    <a:pt x="16356" y="353862"/>
                  </a:lnTo>
                  <a:lnTo>
                    <a:pt x="21859" y="359529"/>
                  </a:lnTo>
                  <a:lnTo>
                    <a:pt x="27822" y="362403"/>
                  </a:lnTo>
                  <a:lnTo>
                    <a:pt x="34114" y="362552"/>
                  </a:lnTo>
                  <a:lnTo>
                    <a:pt x="40636" y="360150"/>
                  </a:lnTo>
                  <a:lnTo>
                    <a:pt x="47315" y="355573"/>
                  </a:lnTo>
                  <a:lnTo>
                    <a:pt x="53934" y="349284"/>
                  </a:lnTo>
                  <a:lnTo>
                    <a:pt x="60152" y="341716"/>
                  </a:lnTo>
                  <a:lnTo>
                    <a:pt x="65820" y="333229"/>
                  </a:lnTo>
                  <a:lnTo>
                    <a:pt x="71117" y="324094"/>
                  </a:lnTo>
                  <a:lnTo>
                    <a:pt x="76442" y="314511"/>
                  </a:lnTo>
                  <a:lnTo>
                    <a:pt x="82019" y="304617"/>
                  </a:lnTo>
                  <a:lnTo>
                    <a:pt x="87579" y="294345"/>
                  </a:lnTo>
                  <a:lnTo>
                    <a:pt x="92480" y="283456"/>
                  </a:lnTo>
                  <a:lnTo>
                    <a:pt x="96410" y="271868"/>
                  </a:lnTo>
                  <a:lnTo>
                    <a:pt x="99539" y="259643"/>
                  </a:lnTo>
                  <a:lnTo>
                    <a:pt x="102330" y="246904"/>
                  </a:lnTo>
                  <a:lnTo>
                    <a:pt x="105092" y="233777"/>
                  </a:lnTo>
                  <a:lnTo>
                    <a:pt x="107795" y="220369"/>
                  </a:lnTo>
                  <a:lnTo>
                    <a:pt x="110165" y="206762"/>
                  </a:lnTo>
                  <a:lnTo>
                    <a:pt x="112063" y="193012"/>
                  </a:lnTo>
                  <a:lnTo>
                    <a:pt x="113661" y="178999"/>
                  </a:lnTo>
                  <a:lnTo>
                    <a:pt x="115342" y="164446"/>
                  </a:lnTo>
                  <a:lnTo>
                    <a:pt x="117314" y="149248"/>
                  </a:lnTo>
                  <a:lnTo>
                    <a:pt x="119300" y="133617"/>
                  </a:lnTo>
                  <a:lnTo>
                    <a:pt x="120647" y="117971"/>
                  </a:lnTo>
                  <a:lnTo>
                    <a:pt x="121037" y="102557"/>
                  </a:lnTo>
                  <a:lnTo>
                    <a:pt x="120637" y="87445"/>
                  </a:lnTo>
                  <a:lnTo>
                    <a:pt x="119905" y="72611"/>
                  </a:lnTo>
                  <a:lnTo>
                    <a:pt x="119148" y="58007"/>
                  </a:lnTo>
                  <a:lnTo>
                    <a:pt x="118336" y="43742"/>
                  </a:lnTo>
                  <a:lnTo>
                    <a:pt x="117192" y="30076"/>
                  </a:lnTo>
                  <a:lnTo>
                    <a:pt x="115549" y="17145"/>
                  </a:lnTo>
                  <a:lnTo>
                    <a:pt x="112572" y="6401"/>
                  </a:lnTo>
                  <a:lnTo>
                    <a:pt x="107789" y="474"/>
                  </a:lnTo>
                  <a:lnTo>
                    <a:pt x="102589" y="0"/>
                  </a:lnTo>
                  <a:lnTo>
                    <a:pt x="97987" y="3966"/>
                  </a:lnTo>
                  <a:lnTo>
                    <a:pt x="94328" y="11148"/>
                  </a:lnTo>
                  <a:lnTo>
                    <a:pt x="91590" y="20724"/>
                  </a:lnTo>
                  <a:lnTo>
                    <a:pt x="89616" y="32294"/>
                  </a:lnTo>
                  <a:lnTo>
                    <a:pt x="88227" y="45495"/>
                  </a:lnTo>
                  <a:lnTo>
                    <a:pt x="87265" y="59959"/>
                  </a:lnTo>
                  <a:lnTo>
                    <a:pt x="86606" y="75357"/>
                  </a:lnTo>
                  <a:lnTo>
                    <a:pt x="86157" y="91426"/>
                  </a:lnTo>
                  <a:lnTo>
                    <a:pt x="85854" y="107964"/>
                  </a:lnTo>
                  <a:lnTo>
                    <a:pt x="85650" y="124828"/>
                  </a:lnTo>
                  <a:lnTo>
                    <a:pt x="85517" y="141909"/>
                  </a:lnTo>
                  <a:lnTo>
                    <a:pt x="85598" y="158974"/>
                  </a:lnTo>
                  <a:lnTo>
                    <a:pt x="86185" y="175665"/>
                  </a:lnTo>
                  <a:lnTo>
                    <a:pt x="87397" y="191819"/>
                  </a:lnTo>
                  <a:lnTo>
                    <a:pt x="89195" y="207448"/>
                  </a:lnTo>
                  <a:lnTo>
                    <a:pt x="91473" y="222636"/>
                  </a:lnTo>
                  <a:lnTo>
                    <a:pt x="94117" y="237482"/>
                  </a:lnTo>
                  <a:lnTo>
                    <a:pt x="97027" y="251910"/>
                  </a:lnTo>
                  <a:lnTo>
                    <a:pt x="100126" y="265686"/>
                  </a:lnTo>
                  <a:lnTo>
                    <a:pt x="103356" y="278730"/>
                  </a:lnTo>
                  <a:lnTo>
                    <a:pt x="106718" y="291046"/>
                  </a:lnTo>
                  <a:lnTo>
                    <a:pt x="110696" y="304061"/>
                  </a:lnTo>
                  <a:lnTo>
                    <a:pt x="116758" y="321155"/>
                  </a:lnTo>
                  <a:lnTo>
                    <a:pt x="127349" y="3480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12949" y="1358176"/>
              <a:ext cx="13932" cy="136871"/>
            </a:xfrm>
            <a:custGeom>
              <a:avLst/>
              <a:gdLst/>
              <a:ahLst/>
              <a:cxnLst/>
              <a:rect l="0" t="0" r="0" b="0"/>
              <a:pathLst>
                <a:path w="13932" h="136871">
                  <a:moveTo>
                    <a:pt x="13931" y="0"/>
                  </a:moveTo>
                  <a:lnTo>
                    <a:pt x="10998" y="8801"/>
                  </a:lnTo>
                  <a:lnTo>
                    <a:pt x="8215" y="17148"/>
                  </a:lnTo>
                  <a:lnTo>
                    <a:pt x="5325" y="25846"/>
                  </a:lnTo>
                  <a:lnTo>
                    <a:pt x="2630" y="34967"/>
                  </a:lnTo>
                  <a:lnTo>
                    <a:pt x="762" y="44462"/>
                  </a:lnTo>
                  <a:lnTo>
                    <a:pt x="0" y="54259"/>
                  </a:lnTo>
                  <a:lnTo>
                    <a:pt x="140" y="64446"/>
                  </a:lnTo>
                  <a:lnTo>
                    <a:pt x="694" y="75268"/>
                  </a:lnTo>
                  <a:lnTo>
                    <a:pt x="1324" y="86789"/>
                  </a:lnTo>
                  <a:lnTo>
                    <a:pt x="1881" y="98333"/>
                  </a:lnTo>
                  <a:lnTo>
                    <a:pt x="2382" y="109705"/>
                  </a:lnTo>
                  <a:lnTo>
                    <a:pt x="2864" y="121907"/>
                  </a:lnTo>
                  <a:lnTo>
                    <a:pt x="3403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26880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00580" y="1316062"/>
              <a:ext cx="126343" cy="130388"/>
            </a:xfrm>
            <a:custGeom>
              <a:avLst/>
              <a:gdLst/>
              <a:ahLst/>
              <a:cxnLst/>
              <a:rect l="0" t="0" r="0" b="0"/>
              <a:pathLst>
                <a:path w="126343" h="130388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6"/>
                  </a:lnTo>
                  <a:lnTo>
                    <a:pt x="11656" y="34967"/>
                  </a:lnTo>
                  <a:lnTo>
                    <a:pt x="14821" y="44462"/>
                  </a:lnTo>
                  <a:lnTo>
                    <a:pt x="18089" y="54254"/>
                  </a:lnTo>
                  <a:lnTo>
                    <a:pt x="21600" y="64268"/>
                  </a:lnTo>
                  <a:lnTo>
                    <a:pt x="25640" y="74442"/>
                  </a:lnTo>
                  <a:lnTo>
                    <a:pt x="30322" y="84724"/>
                  </a:lnTo>
                  <a:lnTo>
                    <a:pt x="35602" y="94915"/>
                  </a:lnTo>
                  <a:lnTo>
                    <a:pt x="41371" y="104685"/>
                  </a:lnTo>
                  <a:lnTo>
                    <a:pt x="47512" y="113867"/>
                  </a:lnTo>
                  <a:lnTo>
                    <a:pt x="53923" y="121829"/>
                  </a:lnTo>
                  <a:lnTo>
                    <a:pt x="60526" y="127434"/>
                  </a:lnTo>
                  <a:lnTo>
                    <a:pt x="67257" y="130267"/>
                  </a:lnTo>
                  <a:lnTo>
                    <a:pt x="73912" y="130387"/>
                  </a:lnTo>
                  <a:lnTo>
                    <a:pt x="80154" y="127966"/>
                  </a:lnTo>
                  <a:lnTo>
                    <a:pt x="85833" y="123377"/>
                  </a:lnTo>
                  <a:lnTo>
                    <a:pt x="90969" y="117079"/>
                  </a:lnTo>
                  <a:lnTo>
                    <a:pt x="95653" y="109506"/>
                  </a:lnTo>
                  <a:lnTo>
                    <a:pt x="99990" y="101015"/>
                  </a:lnTo>
                  <a:lnTo>
                    <a:pt x="104073" y="91877"/>
                  </a:lnTo>
                  <a:lnTo>
                    <a:pt x="107976" y="82293"/>
                  </a:lnTo>
                  <a:lnTo>
                    <a:pt x="111749" y="72406"/>
                  </a:lnTo>
                  <a:lnTo>
                    <a:pt x="115279" y="62385"/>
                  </a:lnTo>
                  <a:lnTo>
                    <a:pt x="118645" y="51243"/>
                  </a:lnTo>
                  <a:lnTo>
                    <a:pt x="122146" y="35766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90093" y="1368704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1" y="34449"/>
                  </a:lnTo>
                  <a:lnTo>
                    <a:pt x="11490" y="46165"/>
                  </a:lnTo>
                  <a:lnTo>
                    <a:pt x="14318" y="58382"/>
                  </a:lnTo>
                  <a:lnTo>
                    <a:pt x="17347" y="73295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00621" y="126341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20858" y="1167884"/>
              <a:ext cx="290376" cy="313637"/>
            </a:xfrm>
            <a:custGeom>
              <a:avLst/>
              <a:gdLst/>
              <a:ahLst/>
              <a:cxnLst/>
              <a:rect l="0" t="0" r="0" b="0"/>
              <a:pathLst>
                <a:path w="290376" h="313637">
                  <a:moveTo>
                    <a:pt x="58748" y="232406"/>
                  </a:moveTo>
                  <a:lnTo>
                    <a:pt x="61548" y="223604"/>
                  </a:lnTo>
                  <a:lnTo>
                    <a:pt x="63049" y="215258"/>
                  </a:lnTo>
                  <a:lnTo>
                    <a:pt x="63347" y="206577"/>
                  </a:lnTo>
                  <a:lnTo>
                    <a:pt x="62322" y="198148"/>
                  </a:lnTo>
                  <a:lnTo>
                    <a:pt x="59557" y="191246"/>
                  </a:lnTo>
                  <a:lnTo>
                    <a:pt x="54986" y="186471"/>
                  </a:lnTo>
                  <a:lnTo>
                    <a:pt x="48999" y="183932"/>
                  </a:lnTo>
                  <a:lnTo>
                    <a:pt x="42231" y="183593"/>
                  </a:lnTo>
                  <a:lnTo>
                    <a:pt x="35135" y="185188"/>
                  </a:lnTo>
                  <a:lnTo>
                    <a:pt x="28104" y="188496"/>
                  </a:lnTo>
                  <a:lnTo>
                    <a:pt x="21543" y="193441"/>
                  </a:lnTo>
                  <a:lnTo>
                    <a:pt x="15623" y="199837"/>
                  </a:lnTo>
                  <a:lnTo>
                    <a:pt x="10480" y="207569"/>
                  </a:lnTo>
                  <a:lnTo>
                    <a:pt x="6316" y="216659"/>
                  </a:lnTo>
                  <a:lnTo>
                    <a:pt x="3147" y="226993"/>
                  </a:lnTo>
                  <a:lnTo>
                    <a:pt x="1000" y="238185"/>
                  </a:lnTo>
                  <a:lnTo>
                    <a:pt x="0" y="249690"/>
                  </a:lnTo>
                  <a:lnTo>
                    <a:pt x="108" y="261163"/>
                  </a:lnTo>
                  <a:lnTo>
                    <a:pt x="1315" y="272305"/>
                  </a:lnTo>
                  <a:lnTo>
                    <a:pt x="3719" y="282788"/>
                  </a:lnTo>
                  <a:lnTo>
                    <a:pt x="7272" y="292490"/>
                  </a:lnTo>
                  <a:lnTo>
                    <a:pt x="12114" y="300987"/>
                  </a:lnTo>
                  <a:lnTo>
                    <a:pt x="18646" y="307492"/>
                  </a:lnTo>
                  <a:lnTo>
                    <a:pt x="26922" y="311746"/>
                  </a:lnTo>
                  <a:lnTo>
                    <a:pt x="36394" y="313636"/>
                  </a:lnTo>
                  <a:lnTo>
                    <a:pt x="46129" y="312943"/>
                  </a:lnTo>
                  <a:lnTo>
                    <a:pt x="55556" y="309810"/>
                  </a:lnTo>
                  <a:lnTo>
                    <a:pt x="64323" y="304640"/>
                  </a:lnTo>
                  <a:lnTo>
                    <a:pt x="72131" y="297899"/>
                  </a:lnTo>
                  <a:lnTo>
                    <a:pt x="78933" y="290002"/>
                  </a:lnTo>
                  <a:lnTo>
                    <a:pt x="84857" y="281281"/>
                  </a:lnTo>
                  <a:lnTo>
                    <a:pt x="90085" y="271983"/>
                  </a:lnTo>
                  <a:lnTo>
                    <a:pt x="94794" y="262283"/>
                  </a:lnTo>
                  <a:lnTo>
                    <a:pt x="99130" y="252144"/>
                  </a:lnTo>
                  <a:lnTo>
                    <a:pt x="103204" y="241344"/>
                  </a:lnTo>
                  <a:lnTo>
                    <a:pt x="107092" y="229811"/>
                  </a:lnTo>
                  <a:lnTo>
                    <a:pt x="110687" y="217454"/>
                  </a:lnTo>
                  <a:lnTo>
                    <a:pt x="113722" y="204094"/>
                  </a:lnTo>
                  <a:lnTo>
                    <a:pt x="116095" y="189737"/>
                  </a:lnTo>
                  <a:lnTo>
                    <a:pt x="117857" y="174688"/>
                  </a:lnTo>
                  <a:lnTo>
                    <a:pt x="119122" y="159440"/>
                  </a:lnTo>
                  <a:lnTo>
                    <a:pt x="120011" y="144298"/>
                  </a:lnTo>
                  <a:lnTo>
                    <a:pt x="120625" y="129368"/>
                  </a:lnTo>
                  <a:lnTo>
                    <a:pt x="121046" y="114658"/>
                  </a:lnTo>
                  <a:lnTo>
                    <a:pt x="121332" y="100132"/>
                  </a:lnTo>
                  <a:lnTo>
                    <a:pt x="121525" y="85751"/>
                  </a:lnTo>
                  <a:lnTo>
                    <a:pt x="121655" y="71474"/>
                  </a:lnTo>
                  <a:lnTo>
                    <a:pt x="121738" y="57276"/>
                  </a:lnTo>
                  <a:lnTo>
                    <a:pt x="121624" y="43300"/>
                  </a:lnTo>
                  <a:lnTo>
                    <a:pt x="121014" y="29835"/>
                  </a:lnTo>
                  <a:lnTo>
                    <a:pt x="119775" y="17029"/>
                  </a:lnTo>
                  <a:lnTo>
                    <a:pt x="117529" y="5964"/>
                  </a:lnTo>
                  <a:lnTo>
                    <a:pt x="113982" y="0"/>
                  </a:lnTo>
                  <a:lnTo>
                    <a:pt x="110135" y="1046"/>
                  </a:lnTo>
                  <a:lnTo>
                    <a:pt x="107114" y="7278"/>
                  </a:lnTo>
                  <a:lnTo>
                    <a:pt x="105017" y="17067"/>
                  </a:lnTo>
                  <a:lnTo>
                    <a:pt x="103614" y="29318"/>
                  </a:lnTo>
                  <a:lnTo>
                    <a:pt x="102686" y="43268"/>
                  </a:lnTo>
                  <a:lnTo>
                    <a:pt x="102072" y="58384"/>
                  </a:lnTo>
                  <a:lnTo>
                    <a:pt x="101666" y="74293"/>
                  </a:lnTo>
                  <a:lnTo>
                    <a:pt x="101396" y="90736"/>
                  </a:lnTo>
                  <a:lnTo>
                    <a:pt x="101217" y="107373"/>
                  </a:lnTo>
                  <a:lnTo>
                    <a:pt x="101098" y="123779"/>
                  </a:lnTo>
                  <a:lnTo>
                    <a:pt x="101024" y="139743"/>
                  </a:lnTo>
                  <a:lnTo>
                    <a:pt x="101144" y="155244"/>
                  </a:lnTo>
                  <a:lnTo>
                    <a:pt x="101757" y="170348"/>
                  </a:lnTo>
                  <a:lnTo>
                    <a:pt x="102987" y="185137"/>
                  </a:lnTo>
                  <a:lnTo>
                    <a:pt x="104798" y="199527"/>
                  </a:lnTo>
                  <a:lnTo>
                    <a:pt x="107083" y="213278"/>
                  </a:lnTo>
                  <a:lnTo>
                    <a:pt x="109737" y="226286"/>
                  </a:lnTo>
                  <a:lnTo>
                    <a:pt x="112847" y="237796"/>
                  </a:lnTo>
                  <a:lnTo>
                    <a:pt x="117429" y="246191"/>
                  </a:lnTo>
                  <a:lnTo>
                    <a:pt x="123798" y="250655"/>
                  </a:lnTo>
                  <a:lnTo>
                    <a:pt x="130547" y="251582"/>
                  </a:lnTo>
                  <a:lnTo>
                    <a:pt x="137272" y="249899"/>
                  </a:lnTo>
                  <a:lnTo>
                    <a:pt x="143988" y="246430"/>
                  </a:lnTo>
                  <a:lnTo>
                    <a:pt x="150739" y="241768"/>
                  </a:lnTo>
                  <a:lnTo>
                    <a:pt x="157555" y="236323"/>
                  </a:lnTo>
                  <a:lnTo>
                    <a:pt x="164760" y="230690"/>
                  </a:lnTo>
                  <a:lnTo>
                    <a:pt x="172960" y="225660"/>
                  </a:lnTo>
                  <a:lnTo>
                    <a:pt x="182400" y="221603"/>
                  </a:lnTo>
                  <a:lnTo>
                    <a:pt x="192840" y="218369"/>
                  </a:lnTo>
                  <a:lnTo>
                    <a:pt x="203765" y="215498"/>
                  </a:lnTo>
                  <a:lnTo>
                    <a:pt x="214812" y="212665"/>
                  </a:lnTo>
                  <a:lnTo>
                    <a:pt x="225652" y="209402"/>
                  </a:lnTo>
                  <a:lnTo>
                    <a:pt x="235923" y="205059"/>
                  </a:lnTo>
                  <a:lnTo>
                    <a:pt x="245484" y="199382"/>
                  </a:lnTo>
                  <a:lnTo>
                    <a:pt x="254054" y="192294"/>
                  </a:lnTo>
                  <a:lnTo>
                    <a:pt x="261140" y="183715"/>
                  </a:lnTo>
                  <a:lnTo>
                    <a:pt x="266602" y="173768"/>
                  </a:lnTo>
                  <a:lnTo>
                    <a:pt x="270286" y="163023"/>
                  </a:lnTo>
                  <a:lnTo>
                    <a:pt x="271870" y="152360"/>
                  </a:lnTo>
                  <a:lnTo>
                    <a:pt x="271374" y="142284"/>
                  </a:lnTo>
                  <a:lnTo>
                    <a:pt x="268941" y="133404"/>
                  </a:lnTo>
                  <a:lnTo>
                    <a:pt x="264650" y="126577"/>
                  </a:lnTo>
                  <a:lnTo>
                    <a:pt x="258730" y="122066"/>
                  </a:lnTo>
                  <a:lnTo>
                    <a:pt x="251503" y="119648"/>
                  </a:lnTo>
                  <a:lnTo>
                    <a:pt x="243291" y="118914"/>
                  </a:lnTo>
                  <a:lnTo>
                    <a:pt x="234368" y="119460"/>
                  </a:lnTo>
                  <a:lnTo>
                    <a:pt x="225108" y="121262"/>
                  </a:lnTo>
                  <a:lnTo>
                    <a:pt x="215972" y="124664"/>
                  </a:lnTo>
                  <a:lnTo>
                    <a:pt x="207205" y="129726"/>
                  </a:lnTo>
                  <a:lnTo>
                    <a:pt x="199013" y="136243"/>
                  </a:lnTo>
                  <a:lnTo>
                    <a:pt x="191657" y="143912"/>
                  </a:lnTo>
                  <a:lnTo>
                    <a:pt x="185199" y="152447"/>
                  </a:lnTo>
                  <a:lnTo>
                    <a:pt x="179862" y="161770"/>
                  </a:lnTo>
                  <a:lnTo>
                    <a:pt x="176100" y="172007"/>
                  </a:lnTo>
                  <a:lnTo>
                    <a:pt x="174013" y="183146"/>
                  </a:lnTo>
                  <a:lnTo>
                    <a:pt x="173408" y="194896"/>
                  </a:lnTo>
                  <a:lnTo>
                    <a:pt x="173981" y="206783"/>
                  </a:lnTo>
                  <a:lnTo>
                    <a:pt x="175442" y="218515"/>
                  </a:lnTo>
                  <a:lnTo>
                    <a:pt x="177708" y="229833"/>
                  </a:lnTo>
                  <a:lnTo>
                    <a:pt x="180899" y="240434"/>
                  </a:lnTo>
                  <a:lnTo>
                    <a:pt x="185010" y="250225"/>
                  </a:lnTo>
                  <a:lnTo>
                    <a:pt x="190075" y="259121"/>
                  </a:lnTo>
                  <a:lnTo>
                    <a:pt x="196231" y="266958"/>
                  </a:lnTo>
                  <a:lnTo>
                    <a:pt x="203449" y="273742"/>
                  </a:lnTo>
                  <a:lnTo>
                    <a:pt x="211569" y="279299"/>
                  </a:lnTo>
                  <a:lnTo>
                    <a:pt x="220389" y="283210"/>
                  </a:lnTo>
                  <a:lnTo>
                    <a:pt x="229724" y="285395"/>
                  </a:lnTo>
                  <a:lnTo>
                    <a:pt x="239355" y="286035"/>
                  </a:lnTo>
                  <a:lnTo>
                    <a:pt x="250186" y="285349"/>
                  </a:lnTo>
                  <a:lnTo>
                    <a:pt x="265400" y="282160"/>
                  </a:lnTo>
                  <a:lnTo>
                    <a:pt x="290375" y="2745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80257" y="1119423"/>
              <a:ext cx="124608" cy="321524"/>
            </a:xfrm>
            <a:custGeom>
              <a:avLst/>
              <a:gdLst/>
              <a:ahLst/>
              <a:cxnLst/>
              <a:rect l="0" t="0" r="0" b="0"/>
              <a:pathLst>
                <a:path w="124608" h="321524">
                  <a:moveTo>
                    <a:pt x="88903" y="259810"/>
                  </a:moveTo>
                  <a:lnTo>
                    <a:pt x="88770" y="248142"/>
                  </a:lnTo>
                  <a:lnTo>
                    <a:pt x="87489" y="237653"/>
                  </a:lnTo>
                  <a:lnTo>
                    <a:pt x="84891" y="227360"/>
                  </a:lnTo>
                  <a:lnTo>
                    <a:pt x="80999" y="217404"/>
                  </a:lnTo>
                  <a:lnTo>
                    <a:pt x="75718" y="208358"/>
                  </a:lnTo>
                  <a:lnTo>
                    <a:pt x="69136" y="200488"/>
                  </a:lnTo>
                  <a:lnTo>
                    <a:pt x="61636" y="194229"/>
                  </a:lnTo>
                  <a:lnTo>
                    <a:pt x="53773" y="190309"/>
                  </a:lnTo>
                  <a:lnTo>
                    <a:pt x="45900" y="188906"/>
                  </a:lnTo>
                  <a:lnTo>
                    <a:pt x="38160" y="189897"/>
                  </a:lnTo>
                  <a:lnTo>
                    <a:pt x="30582" y="193138"/>
                  </a:lnTo>
                  <a:lnTo>
                    <a:pt x="23163" y="198323"/>
                  </a:lnTo>
                  <a:lnTo>
                    <a:pt x="16198" y="205378"/>
                  </a:lnTo>
                  <a:lnTo>
                    <a:pt x="10271" y="214531"/>
                  </a:lnTo>
                  <a:lnTo>
                    <a:pt x="5623" y="225718"/>
                  </a:lnTo>
                  <a:lnTo>
                    <a:pt x="2331" y="238465"/>
                  </a:lnTo>
                  <a:lnTo>
                    <a:pt x="489" y="252083"/>
                  </a:lnTo>
                  <a:lnTo>
                    <a:pt x="0" y="266079"/>
                  </a:lnTo>
                  <a:lnTo>
                    <a:pt x="959" y="279712"/>
                  </a:lnTo>
                  <a:lnTo>
                    <a:pt x="3723" y="291947"/>
                  </a:lnTo>
                  <a:lnTo>
                    <a:pt x="8321" y="302344"/>
                  </a:lnTo>
                  <a:lnTo>
                    <a:pt x="14509" y="310661"/>
                  </a:lnTo>
                  <a:lnTo>
                    <a:pt x="21950" y="316589"/>
                  </a:lnTo>
                  <a:lnTo>
                    <a:pt x="30319" y="320198"/>
                  </a:lnTo>
                  <a:lnTo>
                    <a:pt x="39190" y="321523"/>
                  </a:lnTo>
                  <a:lnTo>
                    <a:pt x="48058" y="320384"/>
                  </a:lnTo>
                  <a:lnTo>
                    <a:pt x="56641" y="316919"/>
                  </a:lnTo>
                  <a:lnTo>
                    <a:pt x="64708" y="311512"/>
                  </a:lnTo>
                  <a:lnTo>
                    <a:pt x="71980" y="304604"/>
                  </a:lnTo>
                  <a:lnTo>
                    <a:pt x="78390" y="296588"/>
                  </a:lnTo>
                  <a:lnTo>
                    <a:pt x="84034" y="287614"/>
                  </a:lnTo>
                  <a:lnTo>
                    <a:pt x="89068" y="277615"/>
                  </a:lnTo>
                  <a:lnTo>
                    <a:pt x="93644" y="266625"/>
                  </a:lnTo>
                  <a:lnTo>
                    <a:pt x="97888" y="254636"/>
                  </a:lnTo>
                  <a:lnTo>
                    <a:pt x="101901" y="241524"/>
                  </a:lnTo>
                  <a:lnTo>
                    <a:pt x="105747" y="227333"/>
                  </a:lnTo>
                  <a:lnTo>
                    <a:pt x="109314" y="212395"/>
                  </a:lnTo>
                  <a:lnTo>
                    <a:pt x="112330" y="197222"/>
                  </a:lnTo>
                  <a:lnTo>
                    <a:pt x="114695" y="182134"/>
                  </a:lnTo>
                  <a:lnTo>
                    <a:pt x="116621" y="167411"/>
                  </a:lnTo>
                  <a:lnTo>
                    <a:pt x="118529" y="153371"/>
                  </a:lnTo>
                  <a:lnTo>
                    <a:pt x="120658" y="140105"/>
                  </a:lnTo>
                  <a:lnTo>
                    <a:pt x="122750" y="127213"/>
                  </a:lnTo>
                  <a:lnTo>
                    <a:pt x="124169" y="113943"/>
                  </a:lnTo>
                  <a:lnTo>
                    <a:pt x="124607" y="99899"/>
                  </a:lnTo>
                  <a:lnTo>
                    <a:pt x="124240" y="85193"/>
                  </a:lnTo>
                  <a:lnTo>
                    <a:pt x="123530" y="70241"/>
                  </a:lnTo>
                  <a:lnTo>
                    <a:pt x="122787" y="55333"/>
                  </a:lnTo>
                  <a:lnTo>
                    <a:pt x="121985" y="40747"/>
                  </a:lnTo>
                  <a:lnTo>
                    <a:pt x="120847" y="26807"/>
                  </a:lnTo>
                  <a:lnTo>
                    <a:pt x="119208" y="13687"/>
                  </a:lnTo>
                  <a:lnTo>
                    <a:pt x="116231" y="3694"/>
                  </a:lnTo>
                  <a:lnTo>
                    <a:pt x="111921" y="0"/>
                  </a:lnTo>
                  <a:lnTo>
                    <a:pt x="108135" y="2052"/>
                  </a:lnTo>
                  <a:lnTo>
                    <a:pt x="105353" y="8211"/>
                  </a:lnTo>
                  <a:lnTo>
                    <a:pt x="103421" y="17263"/>
                  </a:lnTo>
                  <a:lnTo>
                    <a:pt x="102109" y="28568"/>
                  </a:lnTo>
                  <a:lnTo>
                    <a:pt x="101224" y="41635"/>
                  </a:lnTo>
                  <a:lnTo>
                    <a:pt x="100630" y="56032"/>
                  </a:lnTo>
                  <a:lnTo>
                    <a:pt x="100232" y="71396"/>
                  </a:lnTo>
                  <a:lnTo>
                    <a:pt x="99966" y="87447"/>
                  </a:lnTo>
                  <a:lnTo>
                    <a:pt x="99789" y="103977"/>
                  </a:lnTo>
                  <a:lnTo>
                    <a:pt x="99670" y="120836"/>
                  </a:lnTo>
                  <a:lnTo>
                    <a:pt x="99595" y="137915"/>
                  </a:lnTo>
                  <a:lnTo>
                    <a:pt x="99715" y="154978"/>
                  </a:lnTo>
                  <a:lnTo>
                    <a:pt x="100328" y="171668"/>
                  </a:lnTo>
                  <a:lnTo>
                    <a:pt x="101558" y="187818"/>
                  </a:lnTo>
                  <a:lnTo>
                    <a:pt x="103368" y="203273"/>
                  </a:lnTo>
                  <a:lnTo>
                    <a:pt x="105653" y="217813"/>
                  </a:lnTo>
                  <a:lnTo>
                    <a:pt x="108298" y="231401"/>
                  </a:lnTo>
                  <a:lnTo>
                    <a:pt x="111050" y="243901"/>
                  </a:lnTo>
                  <a:lnTo>
                    <a:pt x="113801" y="256324"/>
                  </a:lnTo>
                  <a:lnTo>
                    <a:pt x="116791" y="270879"/>
                  </a:lnTo>
                  <a:lnTo>
                    <a:pt x="120489" y="2913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01459" y="1116020"/>
              <a:ext cx="165063" cy="315856"/>
            </a:xfrm>
            <a:custGeom>
              <a:avLst/>
              <a:gdLst/>
              <a:ahLst/>
              <a:cxnLst/>
              <a:rect l="0" t="0" r="0" b="0"/>
              <a:pathLst>
                <a:path w="165063" h="315856">
                  <a:moveTo>
                    <a:pt x="4613" y="0"/>
                  </a:moveTo>
                  <a:lnTo>
                    <a:pt x="1813" y="14602"/>
                  </a:lnTo>
                  <a:lnTo>
                    <a:pt x="312" y="27873"/>
                  </a:lnTo>
                  <a:lnTo>
                    <a:pt x="0" y="41074"/>
                  </a:lnTo>
                  <a:lnTo>
                    <a:pt x="507" y="54416"/>
                  </a:lnTo>
                  <a:lnTo>
                    <a:pt x="1327" y="67925"/>
                  </a:lnTo>
                  <a:lnTo>
                    <a:pt x="2142" y="81583"/>
                  </a:lnTo>
                  <a:lnTo>
                    <a:pt x="2826" y="95522"/>
                  </a:lnTo>
                  <a:lnTo>
                    <a:pt x="3352" y="110020"/>
                  </a:lnTo>
                  <a:lnTo>
                    <a:pt x="3743" y="125177"/>
                  </a:lnTo>
                  <a:lnTo>
                    <a:pt x="4190" y="140779"/>
                  </a:lnTo>
                  <a:lnTo>
                    <a:pt x="5030" y="156406"/>
                  </a:lnTo>
                  <a:lnTo>
                    <a:pt x="6411" y="171806"/>
                  </a:lnTo>
                  <a:lnTo>
                    <a:pt x="8154" y="186910"/>
                  </a:lnTo>
                  <a:lnTo>
                    <a:pt x="9863" y="201738"/>
                  </a:lnTo>
                  <a:lnTo>
                    <a:pt x="11307" y="216342"/>
                  </a:lnTo>
                  <a:lnTo>
                    <a:pt x="12428" y="230777"/>
                  </a:lnTo>
                  <a:lnTo>
                    <a:pt x="13255" y="245089"/>
                  </a:lnTo>
                  <a:lnTo>
                    <a:pt x="13833" y="259284"/>
                  </a:lnTo>
                  <a:lnTo>
                    <a:pt x="13804" y="272258"/>
                  </a:lnTo>
                  <a:lnTo>
                    <a:pt x="12566" y="280470"/>
                  </a:lnTo>
                  <a:lnTo>
                    <a:pt x="10580" y="281772"/>
                  </a:lnTo>
                  <a:lnTo>
                    <a:pt x="8804" y="277938"/>
                  </a:lnTo>
                  <a:lnTo>
                    <a:pt x="7483" y="270691"/>
                  </a:lnTo>
                  <a:lnTo>
                    <a:pt x="6557" y="261178"/>
                  </a:lnTo>
                  <a:lnTo>
                    <a:pt x="5931" y="250166"/>
                  </a:lnTo>
                  <a:lnTo>
                    <a:pt x="5847" y="238486"/>
                  </a:lnTo>
                  <a:lnTo>
                    <a:pt x="6853" y="227086"/>
                  </a:lnTo>
                  <a:lnTo>
                    <a:pt x="9166" y="216449"/>
                  </a:lnTo>
                  <a:lnTo>
                    <a:pt x="12686" y="206658"/>
                  </a:lnTo>
                  <a:lnTo>
                    <a:pt x="17192" y="197611"/>
                  </a:lnTo>
                  <a:lnTo>
                    <a:pt x="22449" y="189154"/>
                  </a:lnTo>
                  <a:lnTo>
                    <a:pt x="28420" y="181302"/>
                  </a:lnTo>
                  <a:lnTo>
                    <a:pt x="35251" y="174239"/>
                  </a:lnTo>
                  <a:lnTo>
                    <a:pt x="42955" y="168011"/>
                  </a:lnTo>
                  <a:lnTo>
                    <a:pt x="51416" y="162843"/>
                  </a:lnTo>
                  <a:lnTo>
                    <a:pt x="60472" y="159201"/>
                  </a:lnTo>
                  <a:lnTo>
                    <a:pt x="69973" y="157199"/>
                  </a:lnTo>
                  <a:lnTo>
                    <a:pt x="79794" y="156652"/>
                  </a:lnTo>
                  <a:lnTo>
                    <a:pt x="89840" y="157265"/>
                  </a:lnTo>
                  <a:lnTo>
                    <a:pt x="100032" y="158758"/>
                  </a:lnTo>
                  <a:lnTo>
                    <a:pt x="109993" y="161215"/>
                  </a:lnTo>
                  <a:lnTo>
                    <a:pt x="119077" y="165066"/>
                  </a:lnTo>
                  <a:lnTo>
                    <a:pt x="126999" y="170434"/>
                  </a:lnTo>
                  <a:lnTo>
                    <a:pt x="133810" y="177157"/>
                  </a:lnTo>
                  <a:lnTo>
                    <a:pt x="139700" y="184965"/>
                  </a:lnTo>
                  <a:lnTo>
                    <a:pt x="144887" y="193589"/>
                  </a:lnTo>
                  <a:lnTo>
                    <a:pt x="149559" y="202802"/>
                  </a:lnTo>
                  <a:lnTo>
                    <a:pt x="153865" y="212432"/>
                  </a:lnTo>
                  <a:lnTo>
                    <a:pt x="157907" y="222351"/>
                  </a:lnTo>
                  <a:lnTo>
                    <a:pt x="161438" y="232467"/>
                  </a:lnTo>
                  <a:lnTo>
                    <a:pt x="163897" y="242718"/>
                  </a:lnTo>
                  <a:lnTo>
                    <a:pt x="165062" y="253056"/>
                  </a:lnTo>
                  <a:lnTo>
                    <a:pt x="164858" y="263287"/>
                  </a:lnTo>
                  <a:lnTo>
                    <a:pt x="163201" y="273083"/>
                  </a:lnTo>
                  <a:lnTo>
                    <a:pt x="160186" y="282294"/>
                  </a:lnTo>
                  <a:lnTo>
                    <a:pt x="155721" y="290614"/>
                  </a:lnTo>
                  <a:lnTo>
                    <a:pt x="149451" y="297524"/>
                  </a:lnTo>
                  <a:lnTo>
                    <a:pt x="141353" y="302874"/>
                  </a:lnTo>
                  <a:lnTo>
                    <a:pt x="131904" y="306830"/>
                  </a:lnTo>
                  <a:lnTo>
                    <a:pt x="120768" y="310088"/>
                  </a:lnTo>
                  <a:lnTo>
                    <a:pt x="104730" y="312932"/>
                  </a:lnTo>
                  <a:lnTo>
                    <a:pt x="78313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16642" y="1284476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90" y="54250"/>
                  </a:lnTo>
                  <a:lnTo>
                    <a:pt x="21601" y="64092"/>
                  </a:lnTo>
                  <a:lnTo>
                    <a:pt x="25640" y="73617"/>
                  </a:lnTo>
                  <a:lnTo>
                    <a:pt x="30318" y="82641"/>
                  </a:lnTo>
                  <a:lnTo>
                    <a:pt x="35474" y="90862"/>
                  </a:lnTo>
                  <a:lnTo>
                    <a:pt x="41385" y="98581"/>
                  </a:lnTo>
                  <a:lnTo>
                    <a:pt x="49687" y="106474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16642" y="1252891"/>
              <a:ext cx="178985" cy="421141"/>
            </a:xfrm>
            <a:custGeom>
              <a:avLst/>
              <a:gdLst/>
              <a:ahLst/>
              <a:cxnLst/>
              <a:rect l="0" t="0" r="0" b="0"/>
              <a:pathLst>
                <a:path w="178985" h="421141">
                  <a:moveTo>
                    <a:pt x="178984" y="0"/>
                  </a:moveTo>
                  <a:lnTo>
                    <a:pt x="173184" y="6001"/>
                  </a:lnTo>
                  <a:lnTo>
                    <a:pt x="168259" y="12846"/>
                  </a:lnTo>
                  <a:lnTo>
                    <a:pt x="163752" y="21234"/>
                  </a:lnTo>
                  <a:lnTo>
                    <a:pt x="159359" y="30861"/>
                  </a:lnTo>
                  <a:lnTo>
                    <a:pt x="154697" y="41176"/>
                  </a:lnTo>
                  <a:lnTo>
                    <a:pt x="149587" y="51788"/>
                  </a:lnTo>
                  <a:lnTo>
                    <a:pt x="144182" y="62659"/>
                  </a:lnTo>
                  <a:lnTo>
                    <a:pt x="138858" y="74007"/>
                  </a:lnTo>
                  <a:lnTo>
                    <a:pt x="133829" y="85933"/>
                  </a:lnTo>
                  <a:lnTo>
                    <a:pt x="128977" y="98397"/>
                  </a:lnTo>
                  <a:lnTo>
                    <a:pt x="123960" y="111303"/>
                  </a:lnTo>
                  <a:lnTo>
                    <a:pt x="118585" y="124545"/>
                  </a:lnTo>
                  <a:lnTo>
                    <a:pt x="112822" y="138032"/>
                  </a:lnTo>
                  <a:lnTo>
                    <a:pt x="106721" y="151692"/>
                  </a:lnTo>
                  <a:lnTo>
                    <a:pt x="100354" y="165465"/>
                  </a:lnTo>
                  <a:lnTo>
                    <a:pt x="93790" y="178984"/>
                  </a:lnTo>
                  <a:lnTo>
                    <a:pt x="87084" y="191608"/>
                  </a:lnTo>
                  <a:lnTo>
                    <a:pt x="80283" y="203075"/>
                  </a:lnTo>
                  <a:lnTo>
                    <a:pt x="73581" y="213927"/>
                  </a:lnTo>
                  <a:lnTo>
                    <a:pt x="67308" y="225282"/>
                  </a:lnTo>
                  <a:lnTo>
                    <a:pt x="61603" y="237740"/>
                  </a:lnTo>
                  <a:lnTo>
                    <a:pt x="56281" y="251229"/>
                  </a:lnTo>
                  <a:lnTo>
                    <a:pt x="50940" y="265289"/>
                  </a:lnTo>
                  <a:lnTo>
                    <a:pt x="45348" y="279566"/>
                  </a:lnTo>
                  <a:lnTo>
                    <a:pt x="39608" y="293883"/>
                  </a:lnTo>
                  <a:lnTo>
                    <a:pt x="34054" y="308167"/>
                  </a:lnTo>
                  <a:lnTo>
                    <a:pt x="28872" y="322394"/>
                  </a:lnTo>
                  <a:lnTo>
                    <a:pt x="24088" y="336403"/>
                  </a:lnTo>
                  <a:lnTo>
                    <a:pt x="19647" y="349896"/>
                  </a:lnTo>
                  <a:lnTo>
                    <a:pt x="15482" y="362744"/>
                  </a:lnTo>
                  <a:lnTo>
                    <a:pt x="11671" y="374730"/>
                  </a:lnTo>
                  <a:lnTo>
                    <a:pt x="8079" y="386744"/>
                  </a:lnTo>
                  <a:lnTo>
                    <a:pt x="4388" y="40095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59283" y="1084435"/>
              <a:ext cx="20656" cy="400084"/>
            </a:xfrm>
            <a:custGeom>
              <a:avLst/>
              <a:gdLst/>
              <a:ahLst/>
              <a:cxnLst/>
              <a:rect l="0" t="0" r="0" b="0"/>
              <a:pathLst>
                <a:path w="20656" h="400084">
                  <a:moveTo>
                    <a:pt x="10126" y="0"/>
                  </a:moveTo>
                  <a:lnTo>
                    <a:pt x="7260" y="11735"/>
                  </a:lnTo>
                  <a:lnTo>
                    <a:pt x="5118" y="22864"/>
                  </a:lnTo>
                  <a:lnTo>
                    <a:pt x="3514" y="34476"/>
                  </a:lnTo>
                  <a:lnTo>
                    <a:pt x="2334" y="47156"/>
                  </a:lnTo>
                  <a:lnTo>
                    <a:pt x="1485" y="61760"/>
                  </a:lnTo>
                  <a:lnTo>
                    <a:pt x="887" y="78572"/>
                  </a:lnTo>
                  <a:lnTo>
                    <a:pt x="472" y="97227"/>
                  </a:lnTo>
                  <a:lnTo>
                    <a:pt x="189" y="117034"/>
                  </a:lnTo>
                  <a:lnTo>
                    <a:pt x="0" y="137450"/>
                  </a:lnTo>
                  <a:lnTo>
                    <a:pt x="42" y="157680"/>
                  </a:lnTo>
                  <a:lnTo>
                    <a:pt x="602" y="176642"/>
                  </a:lnTo>
                  <a:lnTo>
                    <a:pt x="1792" y="193881"/>
                  </a:lnTo>
                  <a:lnTo>
                    <a:pt x="3404" y="209946"/>
                  </a:lnTo>
                  <a:lnTo>
                    <a:pt x="5026" y="226042"/>
                  </a:lnTo>
                  <a:lnTo>
                    <a:pt x="6411" y="242874"/>
                  </a:lnTo>
                  <a:lnTo>
                    <a:pt x="7493" y="260304"/>
                  </a:lnTo>
                  <a:lnTo>
                    <a:pt x="8293" y="277639"/>
                  </a:lnTo>
                  <a:lnTo>
                    <a:pt x="8870" y="294450"/>
                  </a:lnTo>
                  <a:lnTo>
                    <a:pt x="9444" y="310468"/>
                  </a:lnTo>
                  <a:lnTo>
                    <a:pt x="10370" y="325445"/>
                  </a:lnTo>
                  <a:lnTo>
                    <a:pt x="11807" y="339354"/>
                  </a:lnTo>
                  <a:lnTo>
                    <a:pt x="13598" y="352085"/>
                  </a:lnTo>
                  <a:lnTo>
                    <a:pt x="15525" y="364694"/>
                  </a:lnTo>
                  <a:lnTo>
                    <a:pt x="17763" y="379408"/>
                  </a:lnTo>
                  <a:lnTo>
                    <a:pt x="20655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01360" y="1063378"/>
              <a:ext cx="168050" cy="238759"/>
            </a:xfrm>
            <a:custGeom>
              <a:avLst/>
              <a:gdLst/>
              <a:ahLst/>
              <a:cxnLst/>
              <a:rect l="0" t="0" r="0" b="0"/>
              <a:pathLst>
                <a:path w="168050" h="238759">
                  <a:moveTo>
                    <a:pt x="168049" y="189513"/>
                  </a:moveTo>
                  <a:lnTo>
                    <a:pt x="156381" y="189647"/>
                  </a:lnTo>
                  <a:lnTo>
                    <a:pt x="145892" y="190927"/>
                  </a:lnTo>
                  <a:lnTo>
                    <a:pt x="135590" y="193516"/>
                  </a:lnTo>
                  <a:lnTo>
                    <a:pt x="125289" y="197062"/>
                  </a:lnTo>
                  <a:lnTo>
                    <a:pt x="114946" y="201047"/>
                  </a:lnTo>
                  <a:lnTo>
                    <a:pt x="104556" y="205131"/>
                  </a:lnTo>
                  <a:lnTo>
                    <a:pt x="94128" y="209326"/>
                  </a:lnTo>
                  <a:lnTo>
                    <a:pt x="83669" y="213892"/>
                  </a:lnTo>
                  <a:lnTo>
                    <a:pt x="73185" y="218955"/>
                  </a:lnTo>
                  <a:lnTo>
                    <a:pt x="62517" y="224338"/>
                  </a:lnTo>
                  <a:lnTo>
                    <a:pt x="51363" y="229650"/>
                  </a:lnTo>
                  <a:lnTo>
                    <a:pt x="39615" y="234642"/>
                  </a:lnTo>
                  <a:lnTo>
                    <a:pt x="27963" y="238281"/>
                  </a:lnTo>
                  <a:lnTo>
                    <a:pt x="17738" y="238758"/>
                  </a:lnTo>
                  <a:lnTo>
                    <a:pt x="9580" y="235369"/>
                  </a:lnTo>
                  <a:lnTo>
                    <a:pt x="3784" y="228699"/>
                  </a:lnTo>
                  <a:lnTo>
                    <a:pt x="636" y="220021"/>
                  </a:lnTo>
                  <a:lnTo>
                    <a:pt x="0" y="210302"/>
                  </a:lnTo>
                  <a:lnTo>
                    <a:pt x="1302" y="200089"/>
                  </a:lnTo>
                  <a:lnTo>
                    <a:pt x="3752" y="189657"/>
                  </a:lnTo>
                  <a:lnTo>
                    <a:pt x="6794" y="179132"/>
                  </a:lnTo>
                  <a:lnTo>
                    <a:pt x="10117" y="168407"/>
                  </a:lnTo>
                  <a:lnTo>
                    <a:pt x="13566" y="157201"/>
                  </a:lnTo>
                  <a:lnTo>
                    <a:pt x="17062" y="145392"/>
                  </a:lnTo>
                  <a:lnTo>
                    <a:pt x="20407" y="133018"/>
                  </a:lnTo>
                  <a:lnTo>
                    <a:pt x="23283" y="120177"/>
                  </a:lnTo>
                  <a:lnTo>
                    <a:pt x="25557" y="106986"/>
                  </a:lnTo>
                  <a:lnTo>
                    <a:pt x="27424" y="93704"/>
                  </a:lnTo>
                  <a:lnTo>
                    <a:pt x="29294" y="80713"/>
                  </a:lnTo>
                  <a:lnTo>
                    <a:pt x="31402" y="68205"/>
                  </a:lnTo>
                  <a:lnTo>
                    <a:pt x="33659" y="56251"/>
                  </a:lnTo>
                  <a:lnTo>
                    <a:pt x="35960" y="43520"/>
                  </a:lnTo>
                  <a:lnTo>
                    <a:pt x="38508" y="26657"/>
                  </a:lnTo>
                  <a:lnTo>
                    <a:pt x="4170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6832995" y="484310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2863751" y="2242570"/>
            <a:ext cx="873866" cy="558011"/>
            <a:chOff x="2863751" y="2242570"/>
            <a:chExt cx="873866" cy="558011"/>
          </a:xfrm>
        </p:grpSpPr>
        <p:sp>
          <p:nvSpPr>
            <p:cNvPr id="59" name="Freeform 58"/>
            <p:cNvSpPr/>
            <p:nvPr/>
          </p:nvSpPr>
          <p:spPr>
            <a:xfrm>
              <a:off x="2863751" y="2253098"/>
              <a:ext cx="20647" cy="547483"/>
            </a:xfrm>
            <a:custGeom>
              <a:avLst/>
              <a:gdLst/>
              <a:ahLst/>
              <a:cxnLst/>
              <a:rect l="0" t="0" r="0" b="0"/>
              <a:pathLst>
                <a:path w="20647" h="547483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5" y="40460"/>
                  </a:lnTo>
                  <a:lnTo>
                    <a:pt x="177" y="57682"/>
                  </a:lnTo>
                  <a:lnTo>
                    <a:pt x="826" y="75346"/>
                  </a:lnTo>
                  <a:lnTo>
                    <a:pt x="2074" y="92642"/>
                  </a:lnTo>
                  <a:lnTo>
                    <a:pt x="3727" y="109289"/>
                  </a:lnTo>
                  <a:lnTo>
                    <a:pt x="5375" y="125285"/>
                  </a:lnTo>
                  <a:lnTo>
                    <a:pt x="6778" y="140743"/>
                  </a:lnTo>
                  <a:lnTo>
                    <a:pt x="7871" y="155952"/>
                  </a:lnTo>
                  <a:lnTo>
                    <a:pt x="8679" y="171330"/>
                  </a:lnTo>
                  <a:lnTo>
                    <a:pt x="9262" y="187091"/>
                  </a:lnTo>
                  <a:lnTo>
                    <a:pt x="9839" y="203104"/>
                  </a:lnTo>
                  <a:lnTo>
                    <a:pt x="10767" y="219009"/>
                  </a:lnTo>
                  <a:lnTo>
                    <a:pt x="12207" y="234601"/>
                  </a:lnTo>
                  <a:lnTo>
                    <a:pt x="13989" y="250004"/>
                  </a:lnTo>
                  <a:lnTo>
                    <a:pt x="15725" y="265564"/>
                  </a:lnTo>
                  <a:lnTo>
                    <a:pt x="17187" y="281474"/>
                  </a:lnTo>
                  <a:lnTo>
                    <a:pt x="18319" y="297599"/>
                  </a:lnTo>
                  <a:lnTo>
                    <a:pt x="19154" y="313584"/>
                  </a:lnTo>
                  <a:lnTo>
                    <a:pt x="19749" y="329229"/>
                  </a:lnTo>
                  <a:lnTo>
                    <a:pt x="20166" y="344499"/>
                  </a:lnTo>
                  <a:lnTo>
                    <a:pt x="20454" y="359439"/>
                  </a:lnTo>
                  <a:lnTo>
                    <a:pt x="20646" y="374113"/>
                  </a:lnTo>
                  <a:lnTo>
                    <a:pt x="20606" y="388425"/>
                  </a:lnTo>
                  <a:lnTo>
                    <a:pt x="20048" y="402123"/>
                  </a:lnTo>
                  <a:lnTo>
                    <a:pt x="18860" y="415122"/>
                  </a:lnTo>
                  <a:lnTo>
                    <a:pt x="17248" y="427649"/>
                  </a:lnTo>
                  <a:lnTo>
                    <a:pt x="15627" y="440135"/>
                  </a:lnTo>
                  <a:lnTo>
                    <a:pt x="14242" y="452836"/>
                  </a:lnTo>
                  <a:lnTo>
                    <a:pt x="13162" y="465824"/>
                  </a:lnTo>
                  <a:lnTo>
                    <a:pt x="12362" y="479083"/>
                  </a:lnTo>
                  <a:lnTo>
                    <a:pt x="11789" y="492544"/>
                  </a:lnTo>
                  <a:lnTo>
                    <a:pt x="11387" y="505547"/>
                  </a:lnTo>
                  <a:lnTo>
                    <a:pt x="11066" y="518133"/>
                  </a:lnTo>
                  <a:lnTo>
                    <a:pt x="10796" y="531405"/>
                  </a:lnTo>
                  <a:lnTo>
                    <a:pt x="10528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69077" y="2453139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201635" y="5734"/>
                  </a:lnTo>
                  <a:lnTo>
                    <a:pt x="192008" y="10018"/>
                  </a:lnTo>
                  <a:lnTo>
                    <a:pt x="180721" y="13229"/>
                  </a:lnTo>
                  <a:lnTo>
                    <a:pt x="168053" y="15763"/>
                  </a:lnTo>
                  <a:lnTo>
                    <a:pt x="154573" y="18108"/>
                  </a:lnTo>
                  <a:lnTo>
                    <a:pt x="140702" y="20552"/>
                  </a:lnTo>
                  <a:lnTo>
                    <a:pt x="126666" y="23033"/>
                  </a:lnTo>
                  <a:lnTo>
                    <a:pt x="112575" y="25250"/>
                  </a:lnTo>
                  <a:lnTo>
                    <a:pt x="98473" y="27044"/>
                  </a:lnTo>
                  <a:lnTo>
                    <a:pt x="84379" y="28571"/>
                  </a:lnTo>
                  <a:lnTo>
                    <a:pt x="70298" y="30203"/>
                  </a:lnTo>
                  <a:lnTo>
                    <a:pt x="56245" y="32149"/>
                  </a:lnTo>
                  <a:lnTo>
                    <a:pt x="42827" y="34295"/>
                  </a:lnTo>
                  <a:lnTo>
                    <a:pt x="29908" y="36508"/>
                  </a:lnTo>
                  <a:lnTo>
                    <a:pt x="16355" y="3898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11191" y="2368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74362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16559" y="232679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8190" y="8935"/>
                  </a:lnTo>
                  <a:lnTo>
                    <a:pt x="16049" y="18562"/>
                  </a:lnTo>
                  <a:lnTo>
                    <a:pt x="14450" y="29849"/>
                  </a:lnTo>
                  <a:lnTo>
                    <a:pt x="13443" y="42517"/>
                  </a:lnTo>
                  <a:lnTo>
                    <a:pt x="13242" y="55996"/>
                  </a:lnTo>
                  <a:lnTo>
                    <a:pt x="13893" y="69868"/>
                  </a:lnTo>
                  <a:lnTo>
                    <a:pt x="15131" y="83904"/>
                  </a:lnTo>
                  <a:lnTo>
                    <a:pt x="16496" y="97995"/>
                  </a:lnTo>
                  <a:lnTo>
                    <a:pt x="17705" y="112097"/>
                  </a:lnTo>
                  <a:lnTo>
                    <a:pt x="18666" y="126190"/>
                  </a:lnTo>
                  <a:lnTo>
                    <a:pt x="19386" y="140272"/>
                  </a:lnTo>
                  <a:lnTo>
                    <a:pt x="19906" y="154347"/>
                  </a:lnTo>
                  <a:lnTo>
                    <a:pt x="20271" y="168581"/>
                  </a:lnTo>
                  <a:lnTo>
                    <a:pt x="20524" y="183284"/>
                  </a:lnTo>
                  <a:lnTo>
                    <a:pt x="20693" y="198582"/>
                  </a:lnTo>
                  <a:lnTo>
                    <a:pt x="20638" y="214281"/>
                  </a:lnTo>
                  <a:lnTo>
                    <a:pt x="20069" y="229972"/>
                  </a:lnTo>
                  <a:lnTo>
                    <a:pt x="18874" y="245416"/>
                  </a:lnTo>
                  <a:lnTo>
                    <a:pt x="17257" y="260550"/>
                  </a:lnTo>
                  <a:lnTo>
                    <a:pt x="15633" y="275397"/>
                  </a:lnTo>
                  <a:lnTo>
                    <a:pt x="14242" y="290005"/>
                  </a:lnTo>
                  <a:lnTo>
                    <a:pt x="12955" y="304210"/>
                  </a:lnTo>
                  <a:lnTo>
                    <a:pt x="11135" y="319238"/>
                  </a:lnTo>
                  <a:lnTo>
                    <a:pt x="7504" y="33864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19051" y="2242570"/>
              <a:ext cx="197509" cy="358352"/>
            </a:xfrm>
            <a:custGeom>
              <a:avLst/>
              <a:gdLst/>
              <a:ahLst/>
              <a:cxnLst/>
              <a:rect l="0" t="0" r="0" b="0"/>
              <a:pathLst>
                <a:path w="197509" h="358352">
                  <a:moveTo>
                    <a:pt x="197508" y="273740"/>
                  </a:moveTo>
                  <a:lnTo>
                    <a:pt x="188640" y="279608"/>
                  </a:lnTo>
                  <a:lnTo>
                    <a:pt x="179653" y="285172"/>
                  </a:lnTo>
                  <a:lnTo>
                    <a:pt x="169662" y="290967"/>
                  </a:lnTo>
                  <a:lnTo>
                    <a:pt x="158855" y="296875"/>
                  </a:lnTo>
                  <a:lnTo>
                    <a:pt x="147692" y="302557"/>
                  </a:lnTo>
                  <a:lnTo>
                    <a:pt x="136491" y="307836"/>
                  </a:lnTo>
                  <a:lnTo>
                    <a:pt x="125552" y="312859"/>
                  </a:lnTo>
                  <a:lnTo>
                    <a:pt x="115215" y="317993"/>
                  </a:lnTo>
                  <a:lnTo>
                    <a:pt x="105599" y="323444"/>
                  </a:lnTo>
                  <a:lnTo>
                    <a:pt x="96481" y="329088"/>
                  </a:lnTo>
                  <a:lnTo>
                    <a:pt x="87432" y="334576"/>
                  </a:lnTo>
                  <a:lnTo>
                    <a:pt x="78189" y="339715"/>
                  </a:lnTo>
                  <a:lnTo>
                    <a:pt x="68673" y="344470"/>
                  </a:lnTo>
                  <a:lnTo>
                    <a:pt x="58899" y="348890"/>
                  </a:lnTo>
                  <a:lnTo>
                    <a:pt x="48916" y="353033"/>
                  </a:lnTo>
                  <a:lnTo>
                    <a:pt x="38941" y="356476"/>
                  </a:lnTo>
                  <a:lnTo>
                    <a:pt x="29325" y="358351"/>
                  </a:lnTo>
                  <a:lnTo>
                    <a:pt x="20243" y="358308"/>
                  </a:lnTo>
                  <a:lnTo>
                    <a:pt x="12181" y="356312"/>
                  </a:lnTo>
                  <a:lnTo>
                    <a:pt x="5976" y="352380"/>
                  </a:lnTo>
                  <a:lnTo>
                    <a:pt x="1924" y="346730"/>
                  </a:lnTo>
                  <a:lnTo>
                    <a:pt x="0" y="339529"/>
                  </a:lnTo>
                  <a:lnTo>
                    <a:pt x="139" y="330810"/>
                  </a:lnTo>
                  <a:lnTo>
                    <a:pt x="2083" y="320728"/>
                  </a:lnTo>
                  <a:lnTo>
                    <a:pt x="5469" y="309536"/>
                  </a:lnTo>
                  <a:lnTo>
                    <a:pt x="9942" y="297501"/>
                  </a:lnTo>
                  <a:lnTo>
                    <a:pt x="15198" y="284847"/>
                  </a:lnTo>
                  <a:lnTo>
                    <a:pt x="20841" y="271587"/>
                  </a:lnTo>
                  <a:lnTo>
                    <a:pt x="26395" y="257547"/>
                  </a:lnTo>
                  <a:lnTo>
                    <a:pt x="31614" y="242697"/>
                  </a:lnTo>
                  <a:lnTo>
                    <a:pt x="36608" y="227301"/>
                  </a:lnTo>
                  <a:lnTo>
                    <a:pt x="41729" y="211813"/>
                  </a:lnTo>
                  <a:lnTo>
                    <a:pt x="47173" y="196500"/>
                  </a:lnTo>
                  <a:lnTo>
                    <a:pt x="52815" y="181285"/>
                  </a:lnTo>
                  <a:lnTo>
                    <a:pt x="58303" y="165851"/>
                  </a:lnTo>
                  <a:lnTo>
                    <a:pt x="63436" y="150026"/>
                  </a:lnTo>
                  <a:lnTo>
                    <a:pt x="68018" y="133957"/>
                  </a:lnTo>
                  <a:lnTo>
                    <a:pt x="71791" y="118008"/>
                  </a:lnTo>
                  <a:lnTo>
                    <a:pt x="74699" y="102393"/>
                  </a:lnTo>
                  <a:lnTo>
                    <a:pt x="77007" y="87313"/>
                  </a:lnTo>
                  <a:lnTo>
                    <a:pt x="79179" y="73033"/>
                  </a:lnTo>
                  <a:lnTo>
                    <a:pt x="81493" y="59624"/>
                  </a:lnTo>
                  <a:lnTo>
                    <a:pt x="83891" y="47245"/>
                  </a:lnTo>
                  <a:lnTo>
                    <a:pt x="86301" y="34917"/>
                  </a:lnTo>
                  <a:lnTo>
                    <a:pt x="88939" y="20440"/>
                  </a:lnTo>
                  <a:lnTo>
                    <a:pt x="922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3351221" y="3654046"/>
            <a:ext cx="63171" cy="442198"/>
          </a:xfrm>
          <a:custGeom>
            <a:avLst/>
            <a:gdLst/>
            <a:ahLst/>
            <a:cxnLst/>
            <a:rect l="0" t="0" r="0" b="0"/>
            <a:pathLst>
              <a:path w="63171" h="442198">
                <a:moveTo>
                  <a:pt x="63170" y="0"/>
                </a:moveTo>
                <a:lnTo>
                  <a:pt x="60304" y="8869"/>
                </a:lnTo>
                <a:lnTo>
                  <a:pt x="58162" y="17856"/>
                </a:lnTo>
                <a:lnTo>
                  <a:pt x="56554" y="27846"/>
                </a:lnTo>
                <a:lnTo>
                  <a:pt x="55201" y="38654"/>
                </a:lnTo>
                <a:lnTo>
                  <a:pt x="53704" y="49817"/>
                </a:lnTo>
                <a:lnTo>
                  <a:pt x="51858" y="61036"/>
                </a:lnTo>
                <a:lnTo>
                  <a:pt x="49791" y="72667"/>
                </a:lnTo>
                <a:lnTo>
                  <a:pt x="47858" y="85597"/>
                </a:lnTo>
                <a:lnTo>
                  <a:pt x="46258" y="100222"/>
                </a:lnTo>
                <a:lnTo>
                  <a:pt x="44861" y="116468"/>
                </a:lnTo>
                <a:lnTo>
                  <a:pt x="43317" y="134055"/>
                </a:lnTo>
                <a:lnTo>
                  <a:pt x="41431" y="152659"/>
                </a:lnTo>
                <a:lnTo>
                  <a:pt x="39334" y="171677"/>
                </a:lnTo>
                <a:lnTo>
                  <a:pt x="37379" y="190276"/>
                </a:lnTo>
                <a:lnTo>
                  <a:pt x="35763" y="208032"/>
                </a:lnTo>
                <a:lnTo>
                  <a:pt x="34356" y="224731"/>
                </a:lnTo>
                <a:lnTo>
                  <a:pt x="32804" y="240187"/>
                </a:lnTo>
                <a:lnTo>
                  <a:pt x="30908" y="254451"/>
                </a:lnTo>
                <a:lnTo>
                  <a:pt x="28634" y="268202"/>
                </a:lnTo>
                <a:lnTo>
                  <a:pt x="26029" y="282590"/>
                </a:lnTo>
                <a:lnTo>
                  <a:pt x="23163" y="298206"/>
                </a:lnTo>
                <a:lnTo>
                  <a:pt x="20102" y="314953"/>
                </a:lnTo>
                <a:lnTo>
                  <a:pt x="16902" y="332346"/>
                </a:lnTo>
                <a:lnTo>
                  <a:pt x="13607" y="349998"/>
                </a:lnTo>
                <a:lnTo>
                  <a:pt x="10401" y="367342"/>
                </a:lnTo>
                <a:lnTo>
                  <a:pt x="7288" y="385481"/>
                </a:lnTo>
                <a:lnTo>
                  <a:pt x="3996" y="408236"/>
                </a:lnTo>
                <a:lnTo>
                  <a:pt x="0" y="4421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3088008" y="3422419"/>
            <a:ext cx="926509" cy="747525"/>
          </a:xfrm>
          <a:custGeom>
            <a:avLst/>
            <a:gdLst/>
            <a:ahLst/>
            <a:cxnLst/>
            <a:rect l="0" t="0" r="0" b="0"/>
            <a:pathLst>
              <a:path w="926509" h="747525">
                <a:moveTo>
                  <a:pt x="0" y="747524"/>
                </a:moveTo>
                <a:lnTo>
                  <a:pt x="2934" y="738722"/>
                </a:lnTo>
                <a:lnTo>
                  <a:pt x="5716" y="730376"/>
                </a:lnTo>
                <a:lnTo>
                  <a:pt x="8620" y="721677"/>
                </a:lnTo>
                <a:lnTo>
                  <a:pt x="11833" y="712556"/>
                </a:lnTo>
                <a:lnTo>
                  <a:pt x="15647" y="703061"/>
                </a:lnTo>
                <a:lnTo>
                  <a:pt x="20159" y="693269"/>
                </a:lnTo>
                <a:lnTo>
                  <a:pt x="25150" y="683255"/>
                </a:lnTo>
                <a:lnTo>
                  <a:pt x="30189" y="673081"/>
                </a:lnTo>
                <a:lnTo>
                  <a:pt x="35021" y="662795"/>
                </a:lnTo>
                <a:lnTo>
                  <a:pt x="39568" y="652431"/>
                </a:lnTo>
                <a:lnTo>
                  <a:pt x="43849" y="642013"/>
                </a:lnTo>
                <a:lnTo>
                  <a:pt x="47912" y="631554"/>
                </a:lnTo>
                <a:lnTo>
                  <a:pt x="51810" y="620903"/>
                </a:lnTo>
                <a:lnTo>
                  <a:pt x="55587" y="609760"/>
                </a:lnTo>
                <a:lnTo>
                  <a:pt x="59285" y="598001"/>
                </a:lnTo>
                <a:lnTo>
                  <a:pt x="63092" y="585662"/>
                </a:lnTo>
                <a:lnTo>
                  <a:pt x="67335" y="572847"/>
                </a:lnTo>
                <a:lnTo>
                  <a:pt x="72149" y="559665"/>
                </a:lnTo>
                <a:lnTo>
                  <a:pt x="77350" y="546049"/>
                </a:lnTo>
                <a:lnTo>
                  <a:pt x="82533" y="531771"/>
                </a:lnTo>
                <a:lnTo>
                  <a:pt x="87462" y="516766"/>
                </a:lnTo>
                <a:lnTo>
                  <a:pt x="92076" y="501436"/>
                </a:lnTo>
                <a:lnTo>
                  <a:pt x="96401" y="486524"/>
                </a:lnTo>
                <a:lnTo>
                  <a:pt x="100494" y="472418"/>
                </a:lnTo>
                <a:lnTo>
                  <a:pt x="104411" y="458996"/>
                </a:lnTo>
                <a:lnTo>
                  <a:pt x="108203" y="445836"/>
                </a:lnTo>
                <a:lnTo>
                  <a:pt x="111900" y="432644"/>
                </a:lnTo>
                <a:lnTo>
                  <a:pt x="115368" y="419138"/>
                </a:lnTo>
                <a:lnTo>
                  <a:pt x="118317" y="404991"/>
                </a:lnTo>
                <a:lnTo>
                  <a:pt x="120637" y="390104"/>
                </a:lnTo>
                <a:lnTo>
                  <a:pt x="122534" y="374866"/>
                </a:lnTo>
                <a:lnTo>
                  <a:pt x="124422" y="360024"/>
                </a:lnTo>
                <a:lnTo>
                  <a:pt x="126542" y="345961"/>
                </a:lnTo>
                <a:lnTo>
                  <a:pt x="128798" y="332402"/>
                </a:lnTo>
                <a:lnTo>
                  <a:pt x="130859" y="318618"/>
                </a:lnTo>
                <a:lnTo>
                  <a:pt x="132538" y="304198"/>
                </a:lnTo>
                <a:lnTo>
                  <a:pt x="133648" y="289223"/>
                </a:lnTo>
                <a:lnTo>
                  <a:pt x="133935" y="274084"/>
                </a:lnTo>
                <a:lnTo>
                  <a:pt x="133346" y="259039"/>
                </a:lnTo>
                <a:lnTo>
                  <a:pt x="131983" y="244019"/>
                </a:lnTo>
                <a:lnTo>
                  <a:pt x="130005" y="228722"/>
                </a:lnTo>
                <a:lnTo>
                  <a:pt x="127565" y="212993"/>
                </a:lnTo>
                <a:lnTo>
                  <a:pt x="124794" y="196990"/>
                </a:lnTo>
                <a:lnTo>
                  <a:pt x="121789" y="181087"/>
                </a:lnTo>
                <a:lnTo>
                  <a:pt x="118617" y="165507"/>
                </a:lnTo>
                <a:lnTo>
                  <a:pt x="115166" y="150621"/>
                </a:lnTo>
                <a:lnTo>
                  <a:pt x="111163" y="137003"/>
                </a:lnTo>
                <a:lnTo>
                  <a:pt x="106505" y="124847"/>
                </a:lnTo>
                <a:lnTo>
                  <a:pt x="101240" y="114024"/>
                </a:lnTo>
                <a:lnTo>
                  <a:pt x="95480" y="104279"/>
                </a:lnTo>
                <a:lnTo>
                  <a:pt x="89364" y="95348"/>
                </a:lnTo>
                <a:lnTo>
                  <a:pt x="83649" y="87007"/>
                </a:lnTo>
                <a:lnTo>
                  <a:pt x="79642" y="79085"/>
                </a:lnTo>
                <a:lnTo>
                  <a:pt x="77925" y="71456"/>
                </a:lnTo>
                <a:lnTo>
                  <a:pt x="78574" y="64194"/>
                </a:lnTo>
                <a:lnTo>
                  <a:pt x="81519" y="57544"/>
                </a:lnTo>
                <a:lnTo>
                  <a:pt x="86468" y="51596"/>
                </a:lnTo>
                <a:lnTo>
                  <a:pt x="93179" y="46449"/>
                </a:lnTo>
                <a:lnTo>
                  <a:pt x="101563" y="42291"/>
                </a:lnTo>
                <a:lnTo>
                  <a:pt x="111415" y="39125"/>
                </a:lnTo>
                <a:lnTo>
                  <a:pt x="122451" y="36813"/>
                </a:lnTo>
                <a:lnTo>
                  <a:pt x="134380" y="35170"/>
                </a:lnTo>
                <a:lnTo>
                  <a:pt x="146965" y="34024"/>
                </a:lnTo>
                <a:lnTo>
                  <a:pt x="160177" y="33236"/>
                </a:lnTo>
                <a:lnTo>
                  <a:pt x="174185" y="32698"/>
                </a:lnTo>
                <a:lnTo>
                  <a:pt x="189018" y="32333"/>
                </a:lnTo>
                <a:lnTo>
                  <a:pt x="204573" y="32087"/>
                </a:lnTo>
                <a:lnTo>
                  <a:pt x="220700" y="31922"/>
                </a:lnTo>
                <a:lnTo>
                  <a:pt x="237245" y="31806"/>
                </a:lnTo>
                <a:lnTo>
                  <a:pt x="253763" y="31558"/>
                </a:lnTo>
                <a:lnTo>
                  <a:pt x="269547" y="30860"/>
                </a:lnTo>
                <a:lnTo>
                  <a:pt x="284284" y="29578"/>
                </a:lnTo>
                <a:lnTo>
                  <a:pt x="298486" y="27903"/>
                </a:lnTo>
                <a:lnTo>
                  <a:pt x="313241" y="26240"/>
                </a:lnTo>
                <a:lnTo>
                  <a:pt x="329144" y="24827"/>
                </a:lnTo>
                <a:lnTo>
                  <a:pt x="346439" y="23728"/>
                </a:lnTo>
                <a:lnTo>
                  <a:pt x="365273" y="22915"/>
                </a:lnTo>
                <a:lnTo>
                  <a:pt x="385540" y="22335"/>
                </a:lnTo>
                <a:lnTo>
                  <a:pt x="406829" y="21928"/>
                </a:lnTo>
                <a:lnTo>
                  <a:pt x="428557" y="21647"/>
                </a:lnTo>
                <a:lnTo>
                  <a:pt x="450341" y="21455"/>
                </a:lnTo>
                <a:lnTo>
                  <a:pt x="471694" y="21324"/>
                </a:lnTo>
                <a:lnTo>
                  <a:pt x="491958" y="21237"/>
                </a:lnTo>
                <a:lnTo>
                  <a:pt x="510891" y="21173"/>
                </a:lnTo>
                <a:lnTo>
                  <a:pt x="528910" y="20960"/>
                </a:lnTo>
                <a:lnTo>
                  <a:pt x="546858" y="20285"/>
                </a:lnTo>
                <a:lnTo>
                  <a:pt x="565244" y="19019"/>
                </a:lnTo>
                <a:lnTo>
                  <a:pt x="584376" y="17354"/>
                </a:lnTo>
                <a:lnTo>
                  <a:pt x="604526" y="15698"/>
                </a:lnTo>
                <a:lnTo>
                  <a:pt x="625716" y="14290"/>
                </a:lnTo>
                <a:lnTo>
                  <a:pt x="647644" y="13193"/>
                </a:lnTo>
                <a:lnTo>
                  <a:pt x="669808" y="12383"/>
                </a:lnTo>
                <a:lnTo>
                  <a:pt x="691898" y="11799"/>
                </a:lnTo>
                <a:lnTo>
                  <a:pt x="713796" y="11220"/>
                </a:lnTo>
                <a:lnTo>
                  <a:pt x="735491" y="10292"/>
                </a:lnTo>
                <a:lnTo>
                  <a:pt x="757007" y="8851"/>
                </a:lnTo>
                <a:lnTo>
                  <a:pt x="778219" y="7068"/>
                </a:lnTo>
                <a:lnTo>
                  <a:pt x="798857" y="5333"/>
                </a:lnTo>
                <a:lnTo>
                  <a:pt x="818808" y="3871"/>
                </a:lnTo>
                <a:lnTo>
                  <a:pt x="837952" y="2736"/>
                </a:lnTo>
                <a:lnTo>
                  <a:pt x="858263" y="1777"/>
                </a:lnTo>
                <a:lnTo>
                  <a:pt x="884879" y="913"/>
                </a:lnTo>
                <a:lnTo>
                  <a:pt x="92650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2898495" y="3622461"/>
            <a:ext cx="26985" cy="536954"/>
          </a:xfrm>
          <a:custGeom>
            <a:avLst/>
            <a:gdLst/>
            <a:ahLst/>
            <a:cxnLst/>
            <a:rect l="0" t="0" r="0" b="0"/>
            <a:pathLst>
              <a:path w="26985" h="536954">
                <a:moveTo>
                  <a:pt x="10528" y="0"/>
                </a:moveTo>
                <a:lnTo>
                  <a:pt x="16262" y="11735"/>
                </a:lnTo>
                <a:lnTo>
                  <a:pt x="20546" y="22864"/>
                </a:lnTo>
                <a:lnTo>
                  <a:pt x="23747" y="34467"/>
                </a:lnTo>
                <a:lnTo>
                  <a:pt x="25936" y="46801"/>
                </a:lnTo>
                <a:lnTo>
                  <a:pt x="26984" y="60109"/>
                </a:lnTo>
                <a:lnTo>
                  <a:pt x="26931" y="74414"/>
                </a:lnTo>
                <a:lnTo>
                  <a:pt x="26107" y="89418"/>
                </a:lnTo>
                <a:lnTo>
                  <a:pt x="25027" y="104632"/>
                </a:lnTo>
                <a:lnTo>
                  <a:pt x="24016" y="119745"/>
                </a:lnTo>
                <a:lnTo>
                  <a:pt x="23357" y="134484"/>
                </a:lnTo>
                <a:lnTo>
                  <a:pt x="23374" y="148534"/>
                </a:lnTo>
                <a:lnTo>
                  <a:pt x="24158" y="161797"/>
                </a:lnTo>
                <a:lnTo>
                  <a:pt x="25313" y="174348"/>
                </a:lnTo>
                <a:lnTo>
                  <a:pt x="26086" y="186324"/>
                </a:lnTo>
                <a:lnTo>
                  <a:pt x="26085" y="197872"/>
                </a:lnTo>
                <a:lnTo>
                  <a:pt x="25419" y="209274"/>
                </a:lnTo>
                <a:lnTo>
                  <a:pt x="24507" y="220931"/>
                </a:lnTo>
                <a:lnTo>
                  <a:pt x="23634" y="233051"/>
                </a:lnTo>
                <a:lnTo>
                  <a:pt x="22914" y="246144"/>
                </a:lnTo>
                <a:lnTo>
                  <a:pt x="22363" y="261062"/>
                </a:lnTo>
                <a:lnTo>
                  <a:pt x="21957" y="278101"/>
                </a:lnTo>
                <a:lnTo>
                  <a:pt x="21500" y="296919"/>
                </a:lnTo>
                <a:lnTo>
                  <a:pt x="20653" y="316836"/>
                </a:lnTo>
                <a:lnTo>
                  <a:pt x="19267" y="337339"/>
                </a:lnTo>
                <a:lnTo>
                  <a:pt x="17522" y="357968"/>
                </a:lnTo>
                <a:lnTo>
                  <a:pt x="15811" y="378262"/>
                </a:lnTo>
                <a:lnTo>
                  <a:pt x="14361" y="398013"/>
                </a:lnTo>
                <a:lnTo>
                  <a:pt x="13067" y="417054"/>
                </a:lnTo>
                <a:lnTo>
                  <a:pt x="11591" y="435161"/>
                </a:lnTo>
                <a:lnTo>
                  <a:pt x="9752" y="452299"/>
                </a:lnTo>
                <a:lnTo>
                  <a:pt x="7676" y="468380"/>
                </a:lnTo>
                <a:lnTo>
                  <a:pt x="5518" y="484953"/>
                </a:lnTo>
                <a:lnTo>
                  <a:pt x="3086" y="505711"/>
                </a:lnTo>
                <a:lnTo>
                  <a:pt x="0" y="5369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651710" y="3611932"/>
            <a:ext cx="246786" cy="394873"/>
          </a:xfrm>
          <a:custGeom>
            <a:avLst/>
            <a:gdLst/>
            <a:ahLst/>
            <a:cxnLst/>
            <a:rect l="0" t="0" r="0" b="0"/>
            <a:pathLst>
              <a:path w="246786" h="394873">
                <a:moveTo>
                  <a:pt x="246785" y="252684"/>
                </a:moveTo>
                <a:lnTo>
                  <a:pt x="235117" y="255752"/>
                </a:lnTo>
                <a:lnTo>
                  <a:pt x="224628" y="259815"/>
                </a:lnTo>
                <a:lnTo>
                  <a:pt x="214326" y="265303"/>
                </a:lnTo>
                <a:lnTo>
                  <a:pt x="204025" y="271890"/>
                </a:lnTo>
                <a:lnTo>
                  <a:pt x="193681" y="279040"/>
                </a:lnTo>
                <a:lnTo>
                  <a:pt x="183292" y="286383"/>
                </a:lnTo>
                <a:lnTo>
                  <a:pt x="172864" y="293743"/>
                </a:lnTo>
                <a:lnTo>
                  <a:pt x="162406" y="301052"/>
                </a:lnTo>
                <a:lnTo>
                  <a:pt x="151921" y="308295"/>
                </a:lnTo>
                <a:lnTo>
                  <a:pt x="141253" y="315479"/>
                </a:lnTo>
                <a:lnTo>
                  <a:pt x="130099" y="322616"/>
                </a:lnTo>
                <a:lnTo>
                  <a:pt x="118342" y="329717"/>
                </a:lnTo>
                <a:lnTo>
                  <a:pt x="106344" y="336794"/>
                </a:lnTo>
                <a:lnTo>
                  <a:pt x="94822" y="343851"/>
                </a:lnTo>
                <a:lnTo>
                  <a:pt x="84144" y="350897"/>
                </a:lnTo>
                <a:lnTo>
                  <a:pt x="74179" y="357934"/>
                </a:lnTo>
                <a:lnTo>
                  <a:pt x="64493" y="364965"/>
                </a:lnTo>
                <a:lnTo>
                  <a:pt x="54790" y="371986"/>
                </a:lnTo>
                <a:lnTo>
                  <a:pt x="44951" y="378838"/>
                </a:lnTo>
                <a:lnTo>
                  <a:pt x="34951" y="385212"/>
                </a:lnTo>
                <a:lnTo>
                  <a:pt x="24818" y="390947"/>
                </a:lnTo>
                <a:lnTo>
                  <a:pt x="14891" y="394872"/>
                </a:lnTo>
                <a:lnTo>
                  <a:pt x="6729" y="394423"/>
                </a:lnTo>
                <a:lnTo>
                  <a:pt x="1897" y="389436"/>
                </a:lnTo>
                <a:lnTo>
                  <a:pt x="0" y="382261"/>
                </a:lnTo>
                <a:lnTo>
                  <a:pt x="105" y="373826"/>
                </a:lnTo>
                <a:lnTo>
                  <a:pt x="1472" y="364228"/>
                </a:lnTo>
                <a:lnTo>
                  <a:pt x="3623" y="353544"/>
                </a:lnTo>
                <a:lnTo>
                  <a:pt x="6263" y="341946"/>
                </a:lnTo>
                <a:lnTo>
                  <a:pt x="9210" y="329638"/>
                </a:lnTo>
                <a:lnTo>
                  <a:pt x="12354" y="316809"/>
                </a:lnTo>
                <a:lnTo>
                  <a:pt x="15624" y="303773"/>
                </a:lnTo>
                <a:lnTo>
                  <a:pt x="18976" y="290949"/>
                </a:lnTo>
                <a:lnTo>
                  <a:pt x="22382" y="278547"/>
                </a:lnTo>
                <a:lnTo>
                  <a:pt x="25822" y="266592"/>
                </a:lnTo>
                <a:lnTo>
                  <a:pt x="29286" y="255024"/>
                </a:lnTo>
                <a:lnTo>
                  <a:pt x="32766" y="243750"/>
                </a:lnTo>
                <a:lnTo>
                  <a:pt x="36255" y="232362"/>
                </a:lnTo>
                <a:lnTo>
                  <a:pt x="39751" y="220184"/>
                </a:lnTo>
                <a:lnTo>
                  <a:pt x="43252" y="206913"/>
                </a:lnTo>
                <a:lnTo>
                  <a:pt x="46755" y="192743"/>
                </a:lnTo>
                <a:lnTo>
                  <a:pt x="50261" y="178161"/>
                </a:lnTo>
                <a:lnTo>
                  <a:pt x="53768" y="163499"/>
                </a:lnTo>
                <a:lnTo>
                  <a:pt x="57276" y="148910"/>
                </a:lnTo>
                <a:lnTo>
                  <a:pt x="60784" y="134436"/>
                </a:lnTo>
                <a:lnTo>
                  <a:pt x="64288" y="120073"/>
                </a:lnTo>
                <a:lnTo>
                  <a:pt x="67624" y="105801"/>
                </a:lnTo>
                <a:lnTo>
                  <a:pt x="70485" y="91600"/>
                </a:lnTo>
                <a:lnTo>
                  <a:pt x="72741" y="77458"/>
                </a:lnTo>
                <a:lnTo>
                  <a:pt x="74429" y="63581"/>
                </a:lnTo>
                <a:lnTo>
                  <a:pt x="75827" y="48817"/>
                </a:lnTo>
                <a:lnTo>
                  <a:pt x="77056" y="29632"/>
                </a:lnTo>
                <a:lnTo>
                  <a:pt x="7832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3126963" y="4632538"/>
            <a:ext cx="452727" cy="1000209"/>
            <a:chOff x="3126963" y="4632538"/>
            <a:chExt cx="452727" cy="1000209"/>
          </a:xfrm>
        </p:grpSpPr>
        <p:sp>
          <p:nvSpPr>
            <p:cNvPr id="70" name="Freeform 69"/>
            <p:cNvSpPr/>
            <p:nvPr/>
          </p:nvSpPr>
          <p:spPr>
            <a:xfrm>
              <a:off x="3295544" y="4632538"/>
              <a:ext cx="10405" cy="284271"/>
            </a:xfrm>
            <a:custGeom>
              <a:avLst/>
              <a:gdLst/>
              <a:ahLst/>
              <a:cxnLst/>
              <a:rect l="0" t="0" r="0" b="0"/>
              <a:pathLst>
                <a:path w="10405" h="284271">
                  <a:moveTo>
                    <a:pt x="10404" y="0"/>
                  </a:moveTo>
                  <a:lnTo>
                    <a:pt x="7537" y="8936"/>
                  </a:lnTo>
                  <a:lnTo>
                    <a:pt x="5395" y="18563"/>
                  </a:lnTo>
                  <a:lnTo>
                    <a:pt x="3792" y="29851"/>
                  </a:lnTo>
                  <a:lnTo>
                    <a:pt x="2612" y="42518"/>
                  </a:lnTo>
                  <a:lnTo>
                    <a:pt x="1763" y="55998"/>
                  </a:lnTo>
                  <a:lnTo>
                    <a:pt x="1166" y="69874"/>
                  </a:lnTo>
                  <a:lnTo>
                    <a:pt x="752" y="84083"/>
                  </a:lnTo>
                  <a:lnTo>
                    <a:pt x="467" y="98822"/>
                  </a:lnTo>
                  <a:lnTo>
                    <a:pt x="274" y="114172"/>
                  </a:lnTo>
                  <a:lnTo>
                    <a:pt x="143" y="129919"/>
                  </a:lnTo>
                  <a:lnTo>
                    <a:pt x="54" y="145649"/>
                  </a:lnTo>
                  <a:lnTo>
                    <a:pt x="0" y="161117"/>
                  </a:lnTo>
                  <a:lnTo>
                    <a:pt x="133" y="176099"/>
                  </a:lnTo>
                  <a:lnTo>
                    <a:pt x="755" y="190312"/>
                  </a:lnTo>
                  <a:lnTo>
                    <a:pt x="1986" y="203686"/>
                  </a:lnTo>
                  <a:lnTo>
                    <a:pt x="3635" y="216439"/>
                  </a:lnTo>
                  <a:lnTo>
                    <a:pt x="5452" y="230547"/>
                  </a:lnTo>
                  <a:lnTo>
                    <a:pt x="7599" y="250603"/>
                  </a:lnTo>
                  <a:lnTo>
                    <a:pt x="10404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126963" y="5032621"/>
              <a:ext cx="452727" cy="52644"/>
            </a:xfrm>
            <a:custGeom>
              <a:avLst/>
              <a:gdLst/>
              <a:ahLst/>
              <a:cxnLst/>
              <a:rect l="0" t="0" r="0" b="0"/>
              <a:pathLst>
                <a:path w="452727" h="52644">
                  <a:moveTo>
                    <a:pt x="452726" y="0"/>
                  </a:moveTo>
                  <a:lnTo>
                    <a:pt x="438124" y="0"/>
                  </a:lnTo>
                  <a:lnTo>
                    <a:pt x="424853" y="0"/>
                  </a:lnTo>
                  <a:lnTo>
                    <a:pt x="411647" y="5"/>
                  </a:lnTo>
                  <a:lnTo>
                    <a:pt x="398132" y="178"/>
                  </a:lnTo>
                  <a:lnTo>
                    <a:pt x="383975" y="826"/>
                  </a:lnTo>
                  <a:lnTo>
                    <a:pt x="369073" y="2075"/>
                  </a:lnTo>
                  <a:lnTo>
                    <a:pt x="353654" y="3727"/>
                  </a:lnTo>
                  <a:lnTo>
                    <a:pt x="338156" y="5376"/>
                  </a:lnTo>
                  <a:lnTo>
                    <a:pt x="322841" y="6783"/>
                  </a:lnTo>
                  <a:lnTo>
                    <a:pt x="307625" y="8049"/>
                  </a:lnTo>
                  <a:lnTo>
                    <a:pt x="292191" y="9505"/>
                  </a:lnTo>
                  <a:lnTo>
                    <a:pt x="276362" y="11332"/>
                  </a:lnTo>
                  <a:lnTo>
                    <a:pt x="260120" y="13389"/>
                  </a:lnTo>
                  <a:lnTo>
                    <a:pt x="243525" y="15317"/>
                  </a:lnTo>
                  <a:lnTo>
                    <a:pt x="226656" y="16916"/>
                  </a:lnTo>
                  <a:lnTo>
                    <a:pt x="209751" y="18311"/>
                  </a:lnTo>
                  <a:lnTo>
                    <a:pt x="193175" y="19855"/>
                  </a:lnTo>
                  <a:lnTo>
                    <a:pt x="177100" y="21741"/>
                  </a:lnTo>
                  <a:lnTo>
                    <a:pt x="161527" y="23838"/>
                  </a:lnTo>
                  <a:lnTo>
                    <a:pt x="146377" y="25793"/>
                  </a:lnTo>
                  <a:lnTo>
                    <a:pt x="131557" y="27409"/>
                  </a:lnTo>
                  <a:lnTo>
                    <a:pt x="117146" y="28816"/>
                  </a:lnTo>
                  <a:lnTo>
                    <a:pt x="103382" y="30368"/>
                  </a:lnTo>
                  <a:lnTo>
                    <a:pt x="90342" y="32263"/>
                  </a:lnTo>
                  <a:lnTo>
                    <a:pt x="77957" y="34537"/>
                  </a:lnTo>
                  <a:lnTo>
                    <a:pt x="66099" y="37142"/>
                  </a:lnTo>
                  <a:lnTo>
                    <a:pt x="54648" y="40004"/>
                  </a:lnTo>
                  <a:lnTo>
                    <a:pt x="43755" y="42903"/>
                  </a:lnTo>
                  <a:lnTo>
                    <a:pt x="32668" y="45770"/>
                  </a:lnTo>
                  <a:lnTo>
                    <a:pt x="19292" y="4885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21761" y="5211606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5" y="90429"/>
                  </a:lnTo>
                  <a:lnTo>
                    <a:pt x="177" y="107292"/>
                  </a:lnTo>
                  <a:lnTo>
                    <a:pt x="826" y="124896"/>
                  </a:lnTo>
                  <a:lnTo>
                    <a:pt x="2075" y="143294"/>
                  </a:lnTo>
                  <a:lnTo>
                    <a:pt x="3727" y="162393"/>
                  </a:lnTo>
                  <a:lnTo>
                    <a:pt x="5375" y="182052"/>
                  </a:lnTo>
                  <a:lnTo>
                    <a:pt x="6783" y="202131"/>
                  </a:lnTo>
                  <a:lnTo>
                    <a:pt x="8048" y="222514"/>
                  </a:lnTo>
                  <a:lnTo>
                    <a:pt x="9505" y="243110"/>
                  </a:lnTo>
                  <a:lnTo>
                    <a:pt x="11331" y="263850"/>
                  </a:lnTo>
                  <a:lnTo>
                    <a:pt x="13389" y="284522"/>
                  </a:lnTo>
                  <a:lnTo>
                    <a:pt x="15317" y="304789"/>
                  </a:lnTo>
                  <a:lnTo>
                    <a:pt x="16911" y="324483"/>
                  </a:lnTo>
                  <a:lnTo>
                    <a:pt x="18136" y="343255"/>
                  </a:lnTo>
                  <a:lnTo>
                    <a:pt x="19166" y="362530"/>
                  </a:lnTo>
                  <a:lnTo>
                    <a:pt x="20088" y="386239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95163" y="5190549"/>
              <a:ext cx="126599" cy="250530"/>
            </a:xfrm>
            <a:custGeom>
              <a:avLst/>
              <a:gdLst/>
              <a:ahLst/>
              <a:cxnLst/>
              <a:rect l="0" t="0" r="0" b="0"/>
              <a:pathLst>
                <a:path w="126599" h="250530">
                  <a:moveTo>
                    <a:pt x="126598" y="200041"/>
                  </a:moveTo>
                  <a:lnTo>
                    <a:pt x="117797" y="203042"/>
                  </a:lnTo>
                  <a:lnTo>
                    <a:pt x="109450" y="206464"/>
                  </a:lnTo>
                  <a:lnTo>
                    <a:pt x="100752" y="210661"/>
                  </a:lnTo>
                  <a:lnTo>
                    <a:pt x="91631" y="215561"/>
                  </a:lnTo>
                  <a:lnTo>
                    <a:pt x="82136" y="221043"/>
                  </a:lnTo>
                  <a:lnTo>
                    <a:pt x="72344" y="226969"/>
                  </a:lnTo>
                  <a:lnTo>
                    <a:pt x="62330" y="233057"/>
                  </a:lnTo>
                  <a:lnTo>
                    <a:pt x="52155" y="238907"/>
                  </a:lnTo>
                  <a:lnTo>
                    <a:pt x="41879" y="244300"/>
                  </a:lnTo>
                  <a:lnTo>
                    <a:pt x="31860" y="248562"/>
                  </a:lnTo>
                  <a:lnTo>
                    <a:pt x="22739" y="250529"/>
                  </a:lnTo>
                  <a:lnTo>
                    <a:pt x="14801" y="249770"/>
                  </a:lnTo>
                  <a:lnTo>
                    <a:pt x="8319" y="246495"/>
                  </a:lnTo>
                  <a:lnTo>
                    <a:pt x="3714" y="241174"/>
                  </a:lnTo>
                  <a:lnTo>
                    <a:pt x="1026" y="234303"/>
                  </a:lnTo>
                  <a:lnTo>
                    <a:pt x="0" y="226304"/>
                  </a:lnTo>
                  <a:lnTo>
                    <a:pt x="284" y="217506"/>
                  </a:lnTo>
                  <a:lnTo>
                    <a:pt x="1538" y="208145"/>
                  </a:lnTo>
                  <a:lnTo>
                    <a:pt x="3324" y="198065"/>
                  </a:lnTo>
                  <a:lnTo>
                    <a:pt x="5127" y="186776"/>
                  </a:lnTo>
                  <a:lnTo>
                    <a:pt x="6670" y="174105"/>
                  </a:lnTo>
                  <a:lnTo>
                    <a:pt x="8043" y="160339"/>
                  </a:lnTo>
                  <a:lnTo>
                    <a:pt x="9579" y="146027"/>
                  </a:lnTo>
                  <a:lnTo>
                    <a:pt x="11463" y="131548"/>
                  </a:lnTo>
                  <a:lnTo>
                    <a:pt x="13560" y="117080"/>
                  </a:lnTo>
                  <a:lnTo>
                    <a:pt x="15515" y="102687"/>
                  </a:lnTo>
                  <a:lnTo>
                    <a:pt x="17132" y="88383"/>
                  </a:lnTo>
                  <a:lnTo>
                    <a:pt x="18540" y="74320"/>
                  </a:lnTo>
                  <a:lnTo>
                    <a:pt x="20093" y="60790"/>
                  </a:lnTo>
                  <a:lnTo>
                    <a:pt x="21984" y="47922"/>
                  </a:lnTo>
                  <a:lnTo>
                    <a:pt x="24095" y="36121"/>
                  </a:lnTo>
                  <a:lnTo>
                    <a:pt x="26280" y="24995"/>
                  </a:lnTo>
                  <a:lnTo>
                    <a:pt x="28734" y="13569"/>
                  </a:lnTo>
                  <a:lnTo>
                    <a:pt x="318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872342" y="2450861"/>
            <a:ext cx="400161" cy="456954"/>
            <a:chOff x="1872342" y="2450861"/>
            <a:chExt cx="400161" cy="456954"/>
          </a:xfrm>
        </p:grpSpPr>
        <p:sp>
          <p:nvSpPr>
            <p:cNvPr id="75" name="Freeform 74"/>
            <p:cNvSpPr/>
            <p:nvPr/>
          </p:nvSpPr>
          <p:spPr>
            <a:xfrm>
              <a:off x="2053057" y="2621595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7661" y="8869"/>
                  </a:lnTo>
                  <a:lnTo>
                    <a:pt x="5519" y="17856"/>
                  </a:lnTo>
                  <a:lnTo>
                    <a:pt x="3916" y="27851"/>
                  </a:lnTo>
                  <a:lnTo>
                    <a:pt x="2736" y="38832"/>
                  </a:lnTo>
                  <a:lnTo>
                    <a:pt x="1887" y="50643"/>
                  </a:lnTo>
                  <a:lnTo>
                    <a:pt x="1289" y="63102"/>
                  </a:lnTo>
                  <a:lnTo>
                    <a:pt x="875" y="76039"/>
                  </a:lnTo>
                  <a:lnTo>
                    <a:pt x="591" y="89320"/>
                  </a:lnTo>
                  <a:lnTo>
                    <a:pt x="398" y="102828"/>
                  </a:lnTo>
                  <a:lnTo>
                    <a:pt x="267" y="116075"/>
                  </a:lnTo>
                  <a:lnTo>
                    <a:pt x="164" y="129602"/>
                  </a:lnTo>
                  <a:lnTo>
                    <a:pt x="80" y="14571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872342" y="2450861"/>
              <a:ext cx="400161" cy="456954"/>
            </a:xfrm>
            <a:custGeom>
              <a:avLst/>
              <a:gdLst/>
              <a:ahLst/>
              <a:cxnLst/>
              <a:rect l="0" t="0" r="0" b="0"/>
              <a:pathLst>
                <a:path w="400161" h="456954">
                  <a:moveTo>
                    <a:pt x="222829" y="23336"/>
                  </a:moveTo>
                  <a:lnTo>
                    <a:pt x="214027" y="26269"/>
                  </a:lnTo>
                  <a:lnTo>
                    <a:pt x="205681" y="29051"/>
                  </a:lnTo>
                  <a:lnTo>
                    <a:pt x="196986" y="31956"/>
                  </a:lnTo>
                  <a:lnTo>
                    <a:pt x="188038" y="35169"/>
                  </a:lnTo>
                  <a:lnTo>
                    <a:pt x="179192" y="38982"/>
                  </a:lnTo>
                  <a:lnTo>
                    <a:pt x="170648" y="43504"/>
                  </a:lnTo>
                  <a:lnTo>
                    <a:pt x="162287" y="48840"/>
                  </a:lnTo>
                  <a:lnTo>
                    <a:pt x="153762" y="55176"/>
                  </a:lnTo>
                  <a:lnTo>
                    <a:pt x="144878" y="62515"/>
                  </a:lnTo>
                  <a:lnTo>
                    <a:pt x="135606" y="70713"/>
                  </a:lnTo>
                  <a:lnTo>
                    <a:pt x="125997" y="79587"/>
                  </a:lnTo>
                  <a:lnTo>
                    <a:pt x="116125" y="88957"/>
                  </a:lnTo>
                  <a:lnTo>
                    <a:pt x="106225" y="98518"/>
                  </a:lnTo>
                  <a:lnTo>
                    <a:pt x="96658" y="107857"/>
                  </a:lnTo>
                  <a:lnTo>
                    <a:pt x="87596" y="116774"/>
                  </a:lnTo>
                  <a:lnTo>
                    <a:pt x="79038" y="125575"/>
                  </a:lnTo>
                  <a:lnTo>
                    <a:pt x="70904" y="134937"/>
                  </a:lnTo>
                  <a:lnTo>
                    <a:pt x="63101" y="145199"/>
                  </a:lnTo>
                  <a:lnTo>
                    <a:pt x="55708" y="156213"/>
                  </a:lnTo>
                  <a:lnTo>
                    <a:pt x="48962" y="167532"/>
                  </a:lnTo>
                  <a:lnTo>
                    <a:pt x="42936" y="178856"/>
                  </a:lnTo>
                  <a:lnTo>
                    <a:pt x="37396" y="190223"/>
                  </a:lnTo>
                  <a:lnTo>
                    <a:pt x="31909" y="201913"/>
                  </a:lnTo>
                  <a:lnTo>
                    <a:pt x="26219" y="214072"/>
                  </a:lnTo>
                  <a:lnTo>
                    <a:pt x="20413" y="226694"/>
                  </a:lnTo>
                  <a:lnTo>
                    <a:pt x="14815" y="239707"/>
                  </a:lnTo>
                  <a:lnTo>
                    <a:pt x="9613" y="253021"/>
                  </a:lnTo>
                  <a:lnTo>
                    <a:pt x="5154" y="266556"/>
                  </a:lnTo>
                  <a:lnTo>
                    <a:pt x="1998" y="280249"/>
                  </a:lnTo>
                  <a:lnTo>
                    <a:pt x="325" y="294047"/>
                  </a:lnTo>
                  <a:lnTo>
                    <a:pt x="0" y="307753"/>
                  </a:lnTo>
                  <a:lnTo>
                    <a:pt x="764" y="321035"/>
                  </a:lnTo>
                  <a:lnTo>
                    <a:pt x="2348" y="333748"/>
                  </a:lnTo>
                  <a:lnTo>
                    <a:pt x="4527" y="345912"/>
                  </a:lnTo>
                  <a:lnTo>
                    <a:pt x="7126" y="357621"/>
                  </a:lnTo>
                  <a:lnTo>
                    <a:pt x="10022" y="368981"/>
                  </a:lnTo>
                  <a:lnTo>
                    <a:pt x="13287" y="380087"/>
                  </a:lnTo>
                  <a:lnTo>
                    <a:pt x="17164" y="391010"/>
                  </a:lnTo>
                  <a:lnTo>
                    <a:pt x="21742" y="401799"/>
                  </a:lnTo>
                  <a:lnTo>
                    <a:pt x="27124" y="412163"/>
                  </a:lnTo>
                  <a:lnTo>
                    <a:pt x="33493" y="421518"/>
                  </a:lnTo>
                  <a:lnTo>
                    <a:pt x="40860" y="429622"/>
                  </a:lnTo>
                  <a:lnTo>
                    <a:pt x="49249" y="436555"/>
                  </a:lnTo>
                  <a:lnTo>
                    <a:pt x="58782" y="442527"/>
                  </a:lnTo>
                  <a:lnTo>
                    <a:pt x="69423" y="447759"/>
                  </a:lnTo>
                  <a:lnTo>
                    <a:pt x="81161" y="452122"/>
                  </a:lnTo>
                  <a:lnTo>
                    <a:pt x="94096" y="455156"/>
                  </a:lnTo>
                  <a:lnTo>
                    <a:pt x="108165" y="456717"/>
                  </a:lnTo>
                  <a:lnTo>
                    <a:pt x="123018" y="456953"/>
                  </a:lnTo>
                  <a:lnTo>
                    <a:pt x="138134" y="456124"/>
                  </a:lnTo>
                  <a:lnTo>
                    <a:pt x="153188" y="454488"/>
                  </a:lnTo>
                  <a:lnTo>
                    <a:pt x="168058" y="452102"/>
                  </a:lnTo>
                  <a:lnTo>
                    <a:pt x="182729" y="448831"/>
                  </a:lnTo>
                  <a:lnTo>
                    <a:pt x="197223" y="444670"/>
                  </a:lnTo>
                  <a:lnTo>
                    <a:pt x="211414" y="439742"/>
                  </a:lnTo>
                  <a:lnTo>
                    <a:pt x="225031" y="434210"/>
                  </a:lnTo>
                  <a:lnTo>
                    <a:pt x="237972" y="428224"/>
                  </a:lnTo>
                  <a:lnTo>
                    <a:pt x="250291" y="421746"/>
                  </a:lnTo>
                  <a:lnTo>
                    <a:pt x="262104" y="414566"/>
                  </a:lnTo>
                  <a:lnTo>
                    <a:pt x="273534" y="406620"/>
                  </a:lnTo>
                  <a:lnTo>
                    <a:pt x="284687" y="397826"/>
                  </a:lnTo>
                  <a:lnTo>
                    <a:pt x="295642" y="388012"/>
                  </a:lnTo>
                  <a:lnTo>
                    <a:pt x="306461" y="377184"/>
                  </a:lnTo>
                  <a:lnTo>
                    <a:pt x="317185" y="365489"/>
                  </a:lnTo>
                  <a:lnTo>
                    <a:pt x="327846" y="353114"/>
                  </a:lnTo>
                  <a:lnTo>
                    <a:pt x="338454" y="340240"/>
                  </a:lnTo>
                  <a:lnTo>
                    <a:pt x="348696" y="327172"/>
                  </a:lnTo>
                  <a:lnTo>
                    <a:pt x="357967" y="314326"/>
                  </a:lnTo>
                  <a:lnTo>
                    <a:pt x="366016" y="301906"/>
                  </a:lnTo>
                  <a:lnTo>
                    <a:pt x="372912" y="289769"/>
                  </a:lnTo>
                  <a:lnTo>
                    <a:pt x="378859" y="277547"/>
                  </a:lnTo>
                  <a:lnTo>
                    <a:pt x="384078" y="265024"/>
                  </a:lnTo>
                  <a:lnTo>
                    <a:pt x="388603" y="252154"/>
                  </a:lnTo>
                  <a:lnTo>
                    <a:pt x="392278" y="238974"/>
                  </a:lnTo>
                  <a:lnTo>
                    <a:pt x="395087" y="225548"/>
                  </a:lnTo>
                  <a:lnTo>
                    <a:pt x="397145" y="211937"/>
                  </a:lnTo>
                  <a:lnTo>
                    <a:pt x="398610" y="198193"/>
                  </a:lnTo>
                  <a:lnTo>
                    <a:pt x="399628" y="184361"/>
                  </a:lnTo>
                  <a:lnTo>
                    <a:pt x="400160" y="170632"/>
                  </a:lnTo>
                  <a:lnTo>
                    <a:pt x="399992" y="157335"/>
                  </a:lnTo>
                  <a:lnTo>
                    <a:pt x="399065" y="144607"/>
                  </a:lnTo>
                  <a:lnTo>
                    <a:pt x="397460" y="132264"/>
                  </a:lnTo>
                  <a:lnTo>
                    <a:pt x="395312" y="119902"/>
                  </a:lnTo>
                  <a:lnTo>
                    <a:pt x="392746" y="107295"/>
                  </a:lnTo>
                  <a:lnTo>
                    <a:pt x="389549" y="94707"/>
                  </a:lnTo>
                  <a:lnTo>
                    <a:pt x="385192" y="82782"/>
                  </a:lnTo>
                  <a:lnTo>
                    <a:pt x="379481" y="71834"/>
                  </a:lnTo>
                  <a:lnTo>
                    <a:pt x="372527" y="61856"/>
                  </a:lnTo>
                  <a:lnTo>
                    <a:pt x="364563" y="52693"/>
                  </a:lnTo>
                  <a:lnTo>
                    <a:pt x="355835" y="44165"/>
                  </a:lnTo>
                  <a:lnTo>
                    <a:pt x="346551" y="36267"/>
                  </a:lnTo>
                  <a:lnTo>
                    <a:pt x="336874" y="29174"/>
                  </a:lnTo>
                  <a:lnTo>
                    <a:pt x="326925" y="22917"/>
                  </a:lnTo>
                  <a:lnTo>
                    <a:pt x="316787" y="17391"/>
                  </a:lnTo>
                  <a:lnTo>
                    <a:pt x="306522" y="12445"/>
                  </a:lnTo>
                  <a:lnTo>
                    <a:pt x="296166" y="7940"/>
                  </a:lnTo>
                  <a:lnTo>
                    <a:pt x="285583" y="4084"/>
                  </a:lnTo>
                  <a:lnTo>
                    <a:pt x="274486" y="1399"/>
                  </a:lnTo>
                  <a:lnTo>
                    <a:pt x="262757" y="75"/>
                  </a:lnTo>
                  <a:lnTo>
                    <a:pt x="250439" y="0"/>
                  </a:lnTo>
                  <a:lnTo>
                    <a:pt x="237637" y="937"/>
                  </a:lnTo>
                  <a:lnTo>
                    <a:pt x="224473" y="2647"/>
                  </a:lnTo>
                  <a:lnTo>
                    <a:pt x="211210" y="5081"/>
                  </a:lnTo>
                  <a:lnTo>
                    <a:pt x="198232" y="8385"/>
                  </a:lnTo>
                  <a:lnTo>
                    <a:pt x="185741" y="12559"/>
                  </a:lnTo>
                  <a:lnTo>
                    <a:pt x="174197" y="17176"/>
                  </a:lnTo>
                  <a:lnTo>
                    <a:pt x="163272" y="21921"/>
                  </a:lnTo>
                  <a:lnTo>
                    <a:pt x="152010" y="27209"/>
                  </a:lnTo>
                  <a:lnTo>
                    <a:pt x="138601" y="33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221720" y="2368262"/>
            <a:ext cx="21058" cy="11179"/>
            <a:chOff x="3221720" y="2368262"/>
            <a:chExt cx="21058" cy="11179"/>
          </a:xfrm>
        </p:grpSpPr>
        <p:sp>
          <p:nvSpPr>
            <p:cNvPr id="78" name="Freeform 77"/>
            <p:cNvSpPr/>
            <p:nvPr/>
          </p:nvSpPr>
          <p:spPr>
            <a:xfrm>
              <a:off x="3221720" y="2368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21720" y="2368262"/>
              <a:ext cx="21058" cy="11179"/>
            </a:xfrm>
            <a:custGeom>
              <a:avLst/>
              <a:gdLst/>
              <a:ahLst/>
              <a:cxnLst/>
              <a:rect l="0" t="0" r="0" b="0"/>
              <a:pathLst>
                <a:path w="21058" h="11179">
                  <a:moveTo>
                    <a:pt x="21057" y="11178"/>
                  </a:moveTo>
                  <a:lnTo>
                    <a:pt x="14818" y="4939"/>
                  </a:lnTo>
                  <a:lnTo>
                    <a:pt x="9879" y="0"/>
                  </a:lnTo>
                  <a:lnTo>
                    <a:pt x="0" y="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823213" y="3548048"/>
            <a:ext cx="417899" cy="555452"/>
            <a:chOff x="1823213" y="3548048"/>
            <a:chExt cx="417899" cy="555452"/>
          </a:xfrm>
        </p:grpSpPr>
        <p:sp>
          <p:nvSpPr>
            <p:cNvPr id="81" name="Freeform 80"/>
            <p:cNvSpPr/>
            <p:nvPr/>
          </p:nvSpPr>
          <p:spPr>
            <a:xfrm>
              <a:off x="1965511" y="3653344"/>
              <a:ext cx="234945" cy="419043"/>
            </a:xfrm>
            <a:custGeom>
              <a:avLst/>
              <a:gdLst/>
              <a:ahLst/>
              <a:cxnLst/>
              <a:rect l="0" t="0" r="0" b="0"/>
              <a:pathLst>
                <a:path w="234945" h="419043">
                  <a:moveTo>
                    <a:pt x="45432" y="44"/>
                  </a:moveTo>
                  <a:lnTo>
                    <a:pt x="43068" y="8041"/>
                  </a:lnTo>
                  <a:lnTo>
                    <a:pt x="44845" y="9896"/>
                  </a:lnTo>
                  <a:lnTo>
                    <a:pt x="49420" y="8111"/>
                  </a:lnTo>
                  <a:lnTo>
                    <a:pt x="55637" y="4954"/>
                  </a:lnTo>
                  <a:lnTo>
                    <a:pt x="62876" y="1827"/>
                  </a:lnTo>
                  <a:lnTo>
                    <a:pt x="70538" y="3"/>
                  </a:lnTo>
                  <a:lnTo>
                    <a:pt x="78261" y="0"/>
                  </a:lnTo>
                  <a:lnTo>
                    <a:pt x="85893" y="1758"/>
                  </a:lnTo>
                  <a:lnTo>
                    <a:pt x="93392" y="4980"/>
                  </a:lnTo>
                  <a:lnTo>
                    <a:pt x="100763" y="9333"/>
                  </a:lnTo>
                  <a:lnTo>
                    <a:pt x="107864" y="14843"/>
                  </a:lnTo>
                  <a:lnTo>
                    <a:pt x="114413" y="21887"/>
                  </a:lnTo>
                  <a:lnTo>
                    <a:pt x="120298" y="30548"/>
                  </a:lnTo>
                  <a:lnTo>
                    <a:pt x="125403" y="40634"/>
                  </a:lnTo>
                  <a:lnTo>
                    <a:pt x="129534" y="51851"/>
                  </a:lnTo>
                  <a:lnTo>
                    <a:pt x="132683" y="63922"/>
                  </a:lnTo>
                  <a:lnTo>
                    <a:pt x="134984" y="76773"/>
                  </a:lnTo>
                  <a:lnTo>
                    <a:pt x="136619" y="90530"/>
                  </a:lnTo>
                  <a:lnTo>
                    <a:pt x="137760" y="105191"/>
                  </a:lnTo>
                  <a:lnTo>
                    <a:pt x="138545" y="120629"/>
                  </a:lnTo>
                  <a:lnTo>
                    <a:pt x="139081" y="136677"/>
                  </a:lnTo>
                  <a:lnTo>
                    <a:pt x="139449" y="153169"/>
                  </a:lnTo>
                  <a:lnTo>
                    <a:pt x="139867" y="169652"/>
                  </a:lnTo>
                  <a:lnTo>
                    <a:pt x="140680" y="185411"/>
                  </a:lnTo>
                  <a:lnTo>
                    <a:pt x="142034" y="200128"/>
                  </a:lnTo>
                  <a:lnTo>
                    <a:pt x="143588" y="214146"/>
                  </a:lnTo>
                  <a:lnTo>
                    <a:pt x="144638" y="228245"/>
                  </a:lnTo>
                  <a:lnTo>
                    <a:pt x="144821" y="242882"/>
                  </a:lnTo>
                  <a:lnTo>
                    <a:pt x="144110" y="258003"/>
                  </a:lnTo>
                  <a:lnTo>
                    <a:pt x="142636" y="273241"/>
                  </a:lnTo>
                  <a:lnTo>
                    <a:pt x="140564" y="288349"/>
                  </a:lnTo>
                  <a:lnTo>
                    <a:pt x="137884" y="303240"/>
                  </a:lnTo>
                  <a:lnTo>
                    <a:pt x="134415" y="317919"/>
                  </a:lnTo>
                  <a:lnTo>
                    <a:pt x="130122" y="332410"/>
                  </a:lnTo>
                  <a:lnTo>
                    <a:pt x="125105" y="346427"/>
                  </a:lnTo>
                  <a:lnTo>
                    <a:pt x="119513" y="359395"/>
                  </a:lnTo>
                  <a:lnTo>
                    <a:pt x="113492" y="371081"/>
                  </a:lnTo>
                  <a:lnTo>
                    <a:pt x="107161" y="381573"/>
                  </a:lnTo>
                  <a:lnTo>
                    <a:pt x="100611" y="391089"/>
                  </a:lnTo>
                  <a:lnTo>
                    <a:pt x="93907" y="399850"/>
                  </a:lnTo>
                  <a:lnTo>
                    <a:pt x="86930" y="407564"/>
                  </a:lnTo>
                  <a:lnTo>
                    <a:pt x="79407" y="413470"/>
                  </a:lnTo>
                  <a:lnTo>
                    <a:pt x="71237" y="417290"/>
                  </a:lnTo>
                  <a:lnTo>
                    <a:pt x="62630" y="419042"/>
                  </a:lnTo>
                  <a:lnTo>
                    <a:pt x="54007" y="418781"/>
                  </a:lnTo>
                  <a:lnTo>
                    <a:pt x="45614" y="416742"/>
                  </a:lnTo>
                  <a:lnTo>
                    <a:pt x="37522" y="412951"/>
                  </a:lnTo>
                  <a:lnTo>
                    <a:pt x="29708" y="407141"/>
                  </a:lnTo>
                  <a:lnTo>
                    <a:pt x="22128" y="399347"/>
                  </a:lnTo>
                  <a:lnTo>
                    <a:pt x="15056" y="389861"/>
                  </a:lnTo>
                  <a:lnTo>
                    <a:pt x="9058" y="379054"/>
                  </a:lnTo>
                  <a:lnTo>
                    <a:pt x="4366" y="367276"/>
                  </a:lnTo>
                  <a:lnTo>
                    <a:pt x="1216" y="355132"/>
                  </a:lnTo>
                  <a:lnTo>
                    <a:pt x="0" y="343446"/>
                  </a:lnTo>
                  <a:lnTo>
                    <a:pt x="746" y="332635"/>
                  </a:lnTo>
                  <a:lnTo>
                    <a:pt x="3348" y="322904"/>
                  </a:lnTo>
                  <a:lnTo>
                    <a:pt x="7753" y="314432"/>
                  </a:lnTo>
                  <a:lnTo>
                    <a:pt x="13750" y="307186"/>
                  </a:lnTo>
                  <a:lnTo>
                    <a:pt x="21028" y="301302"/>
                  </a:lnTo>
                  <a:lnTo>
                    <a:pt x="29275" y="297163"/>
                  </a:lnTo>
                  <a:lnTo>
                    <a:pt x="38225" y="294821"/>
                  </a:lnTo>
                  <a:lnTo>
                    <a:pt x="47674" y="294043"/>
                  </a:lnTo>
                  <a:lnTo>
                    <a:pt x="57468" y="294499"/>
                  </a:lnTo>
                  <a:lnTo>
                    <a:pt x="67496" y="295881"/>
                  </a:lnTo>
                  <a:lnTo>
                    <a:pt x="77517" y="298095"/>
                  </a:lnTo>
                  <a:lnTo>
                    <a:pt x="87173" y="301251"/>
                  </a:lnTo>
                  <a:lnTo>
                    <a:pt x="96303" y="305333"/>
                  </a:lnTo>
                  <a:lnTo>
                    <a:pt x="105078" y="310210"/>
                  </a:lnTo>
                  <a:lnTo>
                    <a:pt x="113891" y="315707"/>
                  </a:lnTo>
                  <a:lnTo>
                    <a:pt x="122976" y="321656"/>
                  </a:lnTo>
                  <a:lnTo>
                    <a:pt x="132555" y="327599"/>
                  </a:lnTo>
                  <a:lnTo>
                    <a:pt x="142904" y="332824"/>
                  </a:lnTo>
                  <a:lnTo>
                    <a:pt x="154089" y="336989"/>
                  </a:lnTo>
                  <a:lnTo>
                    <a:pt x="165857" y="339784"/>
                  </a:lnTo>
                  <a:lnTo>
                    <a:pt x="177748" y="340761"/>
                  </a:lnTo>
                  <a:lnTo>
                    <a:pt x="189470" y="339868"/>
                  </a:lnTo>
                  <a:lnTo>
                    <a:pt x="200480" y="337660"/>
                  </a:lnTo>
                  <a:lnTo>
                    <a:pt x="210978" y="334893"/>
                  </a:lnTo>
                  <a:lnTo>
                    <a:pt x="221884" y="331325"/>
                  </a:lnTo>
                  <a:lnTo>
                    <a:pt x="234944" y="3264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823213" y="3548048"/>
              <a:ext cx="417899" cy="555452"/>
            </a:xfrm>
            <a:custGeom>
              <a:avLst/>
              <a:gdLst/>
              <a:ahLst/>
              <a:cxnLst/>
              <a:rect l="0" t="0" r="0" b="0"/>
              <a:pathLst>
                <a:path w="417899" h="555452">
                  <a:moveTo>
                    <a:pt x="261429" y="55"/>
                  </a:moveTo>
                  <a:lnTo>
                    <a:pt x="249694" y="2989"/>
                  </a:lnTo>
                  <a:lnTo>
                    <a:pt x="238565" y="5771"/>
                  </a:lnTo>
                  <a:lnTo>
                    <a:pt x="226967" y="8675"/>
                  </a:lnTo>
                  <a:lnTo>
                    <a:pt x="214806" y="11888"/>
                  </a:lnTo>
                  <a:lnTo>
                    <a:pt x="202146" y="15702"/>
                  </a:lnTo>
                  <a:lnTo>
                    <a:pt x="189099" y="20219"/>
                  </a:lnTo>
                  <a:lnTo>
                    <a:pt x="176093" y="25383"/>
                  </a:lnTo>
                  <a:lnTo>
                    <a:pt x="163824" y="31070"/>
                  </a:lnTo>
                  <a:lnTo>
                    <a:pt x="152611" y="37160"/>
                  </a:lnTo>
                  <a:lnTo>
                    <a:pt x="142270" y="43706"/>
                  </a:lnTo>
                  <a:lnTo>
                    <a:pt x="132324" y="50931"/>
                  </a:lnTo>
                  <a:lnTo>
                    <a:pt x="122449" y="58898"/>
                  </a:lnTo>
                  <a:lnTo>
                    <a:pt x="112662" y="67367"/>
                  </a:lnTo>
                  <a:lnTo>
                    <a:pt x="103229" y="75897"/>
                  </a:lnTo>
                  <a:lnTo>
                    <a:pt x="94291" y="84232"/>
                  </a:lnTo>
                  <a:lnTo>
                    <a:pt x="86000" y="92455"/>
                  </a:lnTo>
                  <a:lnTo>
                    <a:pt x="78584" y="100890"/>
                  </a:lnTo>
                  <a:lnTo>
                    <a:pt x="72076" y="109722"/>
                  </a:lnTo>
                  <a:lnTo>
                    <a:pt x="66197" y="119298"/>
                  </a:lnTo>
                  <a:lnTo>
                    <a:pt x="60475" y="130178"/>
                  </a:lnTo>
                  <a:lnTo>
                    <a:pt x="54620" y="142542"/>
                  </a:lnTo>
                  <a:lnTo>
                    <a:pt x="48532" y="156254"/>
                  </a:lnTo>
                  <a:lnTo>
                    <a:pt x="42212" y="171055"/>
                  </a:lnTo>
                  <a:lnTo>
                    <a:pt x="35702" y="186668"/>
                  </a:lnTo>
                  <a:lnTo>
                    <a:pt x="29212" y="202539"/>
                  </a:lnTo>
                  <a:lnTo>
                    <a:pt x="23088" y="217880"/>
                  </a:lnTo>
                  <a:lnTo>
                    <a:pt x="17496" y="232312"/>
                  </a:lnTo>
                  <a:lnTo>
                    <a:pt x="12590" y="246137"/>
                  </a:lnTo>
                  <a:lnTo>
                    <a:pt x="8594" y="260107"/>
                  </a:lnTo>
                  <a:lnTo>
                    <a:pt x="5536" y="274660"/>
                  </a:lnTo>
                  <a:lnTo>
                    <a:pt x="3297" y="289895"/>
                  </a:lnTo>
                  <a:lnTo>
                    <a:pt x="1702" y="305742"/>
                  </a:lnTo>
                  <a:lnTo>
                    <a:pt x="594" y="322077"/>
                  </a:lnTo>
                  <a:lnTo>
                    <a:pt x="0" y="338776"/>
                  </a:lnTo>
                  <a:lnTo>
                    <a:pt x="125" y="355739"/>
                  </a:lnTo>
                  <a:lnTo>
                    <a:pt x="1028" y="372883"/>
                  </a:lnTo>
                  <a:lnTo>
                    <a:pt x="2786" y="389987"/>
                  </a:lnTo>
                  <a:lnTo>
                    <a:pt x="5570" y="406703"/>
                  </a:lnTo>
                  <a:lnTo>
                    <a:pt x="9371" y="422870"/>
                  </a:lnTo>
                  <a:lnTo>
                    <a:pt x="14042" y="438336"/>
                  </a:lnTo>
                  <a:lnTo>
                    <a:pt x="19395" y="452884"/>
                  </a:lnTo>
                  <a:lnTo>
                    <a:pt x="25253" y="466481"/>
                  </a:lnTo>
                  <a:lnTo>
                    <a:pt x="31473" y="479087"/>
                  </a:lnTo>
                  <a:lnTo>
                    <a:pt x="37947" y="490569"/>
                  </a:lnTo>
                  <a:lnTo>
                    <a:pt x="44601" y="500962"/>
                  </a:lnTo>
                  <a:lnTo>
                    <a:pt x="51544" y="510434"/>
                  </a:lnTo>
                  <a:lnTo>
                    <a:pt x="59043" y="519192"/>
                  </a:lnTo>
                  <a:lnTo>
                    <a:pt x="67208" y="527412"/>
                  </a:lnTo>
                  <a:lnTo>
                    <a:pt x="76150" y="534917"/>
                  </a:lnTo>
                  <a:lnTo>
                    <a:pt x="86063" y="541207"/>
                  </a:lnTo>
                  <a:lnTo>
                    <a:pt x="96958" y="546103"/>
                  </a:lnTo>
                  <a:lnTo>
                    <a:pt x="108698" y="549730"/>
                  </a:lnTo>
                  <a:lnTo>
                    <a:pt x="121103" y="552330"/>
                  </a:lnTo>
                  <a:lnTo>
                    <a:pt x="133998" y="554150"/>
                  </a:lnTo>
                  <a:lnTo>
                    <a:pt x="147079" y="555237"/>
                  </a:lnTo>
                  <a:lnTo>
                    <a:pt x="159934" y="555451"/>
                  </a:lnTo>
                  <a:lnTo>
                    <a:pt x="172360" y="554780"/>
                  </a:lnTo>
                  <a:lnTo>
                    <a:pt x="184501" y="553177"/>
                  </a:lnTo>
                  <a:lnTo>
                    <a:pt x="196726" y="550499"/>
                  </a:lnTo>
                  <a:lnTo>
                    <a:pt x="209246" y="546768"/>
                  </a:lnTo>
                  <a:lnTo>
                    <a:pt x="221944" y="542145"/>
                  </a:lnTo>
                  <a:lnTo>
                    <a:pt x="234477" y="536823"/>
                  </a:lnTo>
                  <a:lnTo>
                    <a:pt x="246650" y="530987"/>
                  </a:lnTo>
                  <a:lnTo>
                    <a:pt x="258435" y="524782"/>
                  </a:lnTo>
                  <a:lnTo>
                    <a:pt x="269883" y="518317"/>
                  </a:lnTo>
                  <a:lnTo>
                    <a:pt x="281059" y="511673"/>
                  </a:lnTo>
                  <a:lnTo>
                    <a:pt x="291870" y="504908"/>
                  </a:lnTo>
                  <a:lnTo>
                    <a:pt x="302063" y="498059"/>
                  </a:lnTo>
                  <a:lnTo>
                    <a:pt x="311552" y="491150"/>
                  </a:lnTo>
                  <a:lnTo>
                    <a:pt x="320399" y="484035"/>
                  </a:lnTo>
                  <a:lnTo>
                    <a:pt x="328729" y="476419"/>
                  </a:lnTo>
                  <a:lnTo>
                    <a:pt x="336667" y="468181"/>
                  </a:lnTo>
                  <a:lnTo>
                    <a:pt x="344321" y="459359"/>
                  </a:lnTo>
                  <a:lnTo>
                    <a:pt x="351775" y="450059"/>
                  </a:lnTo>
                  <a:lnTo>
                    <a:pt x="359084" y="440389"/>
                  </a:lnTo>
                  <a:lnTo>
                    <a:pt x="366130" y="430286"/>
                  </a:lnTo>
                  <a:lnTo>
                    <a:pt x="372635" y="419519"/>
                  </a:lnTo>
                  <a:lnTo>
                    <a:pt x="378491" y="408019"/>
                  </a:lnTo>
                  <a:lnTo>
                    <a:pt x="383745" y="396027"/>
                  </a:lnTo>
                  <a:lnTo>
                    <a:pt x="388508" y="383977"/>
                  </a:lnTo>
                  <a:lnTo>
                    <a:pt x="392898" y="372122"/>
                  </a:lnTo>
                  <a:lnTo>
                    <a:pt x="397016" y="360211"/>
                  </a:lnTo>
                  <a:lnTo>
                    <a:pt x="400943" y="347617"/>
                  </a:lnTo>
                  <a:lnTo>
                    <a:pt x="404732" y="334030"/>
                  </a:lnTo>
                  <a:lnTo>
                    <a:pt x="408260" y="319462"/>
                  </a:lnTo>
                  <a:lnTo>
                    <a:pt x="411250" y="304072"/>
                  </a:lnTo>
                  <a:lnTo>
                    <a:pt x="413593" y="288053"/>
                  </a:lnTo>
                  <a:lnTo>
                    <a:pt x="415335" y="271736"/>
                  </a:lnTo>
                  <a:lnTo>
                    <a:pt x="416587" y="255562"/>
                  </a:lnTo>
                  <a:lnTo>
                    <a:pt x="417462" y="239763"/>
                  </a:lnTo>
                  <a:lnTo>
                    <a:pt x="417898" y="224375"/>
                  </a:lnTo>
                  <a:lnTo>
                    <a:pt x="417666" y="209349"/>
                  </a:lnTo>
                  <a:lnTo>
                    <a:pt x="416696" y="194604"/>
                  </a:lnTo>
                  <a:lnTo>
                    <a:pt x="415062" y="179904"/>
                  </a:lnTo>
                  <a:lnTo>
                    <a:pt x="412894" y="164881"/>
                  </a:lnTo>
                  <a:lnTo>
                    <a:pt x="410320" y="149374"/>
                  </a:lnTo>
                  <a:lnTo>
                    <a:pt x="407287" y="133872"/>
                  </a:lnTo>
                  <a:lnTo>
                    <a:pt x="403573" y="119378"/>
                  </a:lnTo>
                  <a:lnTo>
                    <a:pt x="399111" y="106368"/>
                  </a:lnTo>
                  <a:lnTo>
                    <a:pt x="393980" y="94668"/>
                  </a:lnTo>
                  <a:lnTo>
                    <a:pt x="388311" y="83736"/>
                  </a:lnTo>
                  <a:lnTo>
                    <a:pt x="382238" y="73161"/>
                  </a:lnTo>
                  <a:lnTo>
                    <a:pt x="375871" y="62888"/>
                  </a:lnTo>
                  <a:lnTo>
                    <a:pt x="369299" y="53122"/>
                  </a:lnTo>
                  <a:lnTo>
                    <a:pt x="362574" y="43956"/>
                  </a:lnTo>
                  <a:lnTo>
                    <a:pt x="355413" y="35511"/>
                  </a:lnTo>
                  <a:lnTo>
                    <a:pt x="347236" y="27991"/>
                  </a:lnTo>
                  <a:lnTo>
                    <a:pt x="337803" y="21418"/>
                  </a:lnTo>
                  <a:lnTo>
                    <a:pt x="327195" y="15665"/>
                  </a:lnTo>
                  <a:lnTo>
                    <a:pt x="315624" y="10560"/>
                  </a:lnTo>
                  <a:lnTo>
                    <a:pt x="303316" y="5951"/>
                  </a:lnTo>
                  <a:lnTo>
                    <a:pt x="290306" y="2193"/>
                  </a:lnTo>
                  <a:lnTo>
                    <a:pt x="276442" y="104"/>
                  </a:lnTo>
                  <a:lnTo>
                    <a:pt x="261724" y="0"/>
                  </a:lnTo>
                  <a:lnTo>
                    <a:pt x="246757" y="1727"/>
                  </a:lnTo>
                  <a:lnTo>
                    <a:pt x="232622" y="4947"/>
                  </a:lnTo>
                  <a:lnTo>
                    <a:pt x="219854" y="9293"/>
                  </a:lnTo>
                  <a:lnTo>
                    <a:pt x="208316" y="14293"/>
                  </a:lnTo>
                  <a:lnTo>
                    <a:pt x="197492" y="19400"/>
                  </a:lnTo>
                  <a:lnTo>
                    <a:pt x="186990" y="24316"/>
                  </a:lnTo>
                  <a:lnTo>
                    <a:pt x="176766" y="29275"/>
                  </a:lnTo>
                  <a:lnTo>
                    <a:pt x="167031" y="34903"/>
                  </a:lnTo>
                  <a:lnTo>
                    <a:pt x="157892" y="41497"/>
                  </a:lnTo>
                  <a:lnTo>
                    <a:pt x="149606" y="48584"/>
                  </a:lnTo>
                  <a:lnTo>
                    <a:pt x="141843" y="55795"/>
                  </a:lnTo>
                  <a:lnTo>
                    <a:pt x="133920" y="63769"/>
                  </a:lnTo>
                  <a:lnTo>
                    <a:pt x="124559" y="73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981189" y="4885223"/>
            <a:ext cx="468943" cy="618558"/>
            <a:chOff x="1981189" y="4885223"/>
            <a:chExt cx="468943" cy="618558"/>
          </a:xfrm>
        </p:grpSpPr>
        <p:sp>
          <p:nvSpPr>
            <p:cNvPr id="84" name="Freeform 83"/>
            <p:cNvSpPr/>
            <p:nvPr/>
          </p:nvSpPr>
          <p:spPr>
            <a:xfrm>
              <a:off x="2139649" y="5001045"/>
              <a:ext cx="184578" cy="378693"/>
            </a:xfrm>
            <a:custGeom>
              <a:avLst/>
              <a:gdLst/>
              <a:ahLst/>
              <a:cxnLst/>
              <a:rect l="0" t="0" r="0" b="0"/>
              <a:pathLst>
                <a:path w="184578" h="378693">
                  <a:moveTo>
                    <a:pt x="39750" y="21048"/>
                  </a:moveTo>
                  <a:lnTo>
                    <a:pt x="33949" y="26982"/>
                  </a:lnTo>
                  <a:lnTo>
                    <a:pt x="29025" y="33187"/>
                  </a:lnTo>
                  <a:lnTo>
                    <a:pt x="24518" y="40283"/>
                  </a:lnTo>
                  <a:lnTo>
                    <a:pt x="20124" y="48223"/>
                  </a:lnTo>
                  <a:lnTo>
                    <a:pt x="15462" y="56869"/>
                  </a:lnTo>
                  <a:lnTo>
                    <a:pt x="10361" y="65992"/>
                  </a:lnTo>
                  <a:lnTo>
                    <a:pt x="5296" y="72916"/>
                  </a:lnTo>
                  <a:lnTo>
                    <a:pt x="1579" y="74405"/>
                  </a:lnTo>
                  <a:lnTo>
                    <a:pt x="0" y="71437"/>
                  </a:lnTo>
                  <a:lnTo>
                    <a:pt x="190" y="65591"/>
                  </a:lnTo>
                  <a:lnTo>
                    <a:pt x="1740" y="57979"/>
                  </a:lnTo>
                  <a:lnTo>
                    <a:pt x="4530" y="49286"/>
                  </a:lnTo>
                  <a:lnTo>
                    <a:pt x="8415" y="39937"/>
                  </a:lnTo>
                  <a:lnTo>
                    <a:pt x="13349" y="30506"/>
                  </a:lnTo>
                  <a:lnTo>
                    <a:pt x="19429" y="21763"/>
                  </a:lnTo>
                  <a:lnTo>
                    <a:pt x="26601" y="14069"/>
                  </a:lnTo>
                  <a:lnTo>
                    <a:pt x="34692" y="7746"/>
                  </a:lnTo>
                  <a:lnTo>
                    <a:pt x="43495" y="3245"/>
                  </a:lnTo>
                  <a:lnTo>
                    <a:pt x="52814" y="635"/>
                  </a:lnTo>
                  <a:lnTo>
                    <a:pt x="62172" y="0"/>
                  </a:lnTo>
                  <a:lnTo>
                    <a:pt x="70842" y="1610"/>
                  </a:lnTo>
                  <a:lnTo>
                    <a:pt x="78479" y="5400"/>
                  </a:lnTo>
                  <a:lnTo>
                    <a:pt x="84928" y="11196"/>
                  </a:lnTo>
                  <a:lnTo>
                    <a:pt x="90042" y="18898"/>
                  </a:lnTo>
                  <a:lnTo>
                    <a:pt x="93890" y="28261"/>
                  </a:lnTo>
                  <a:lnTo>
                    <a:pt x="96679" y="38952"/>
                  </a:lnTo>
                  <a:lnTo>
                    <a:pt x="98650" y="50645"/>
                  </a:lnTo>
                  <a:lnTo>
                    <a:pt x="100010" y="63052"/>
                  </a:lnTo>
                  <a:lnTo>
                    <a:pt x="100605" y="75635"/>
                  </a:lnTo>
                  <a:lnTo>
                    <a:pt x="99949" y="87624"/>
                  </a:lnTo>
                  <a:lnTo>
                    <a:pt x="97876" y="98651"/>
                  </a:lnTo>
                  <a:lnTo>
                    <a:pt x="94517" y="108868"/>
                  </a:lnTo>
                  <a:lnTo>
                    <a:pt x="90121" y="118731"/>
                  </a:lnTo>
                  <a:lnTo>
                    <a:pt x="84997" y="128527"/>
                  </a:lnTo>
                  <a:lnTo>
                    <a:pt x="81330" y="137373"/>
                  </a:lnTo>
                  <a:lnTo>
                    <a:pt x="81664" y="143801"/>
                  </a:lnTo>
                  <a:lnTo>
                    <a:pt x="85295" y="148068"/>
                  </a:lnTo>
                  <a:lnTo>
                    <a:pt x="91195" y="151380"/>
                  </a:lnTo>
                  <a:lnTo>
                    <a:pt x="98625" y="154792"/>
                  </a:lnTo>
                  <a:lnTo>
                    <a:pt x="107077" y="158804"/>
                  </a:lnTo>
                  <a:lnTo>
                    <a:pt x="116048" y="163847"/>
                  </a:lnTo>
                  <a:lnTo>
                    <a:pt x="125004" y="170457"/>
                  </a:lnTo>
                  <a:lnTo>
                    <a:pt x="133663" y="178768"/>
                  </a:lnTo>
                  <a:lnTo>
                    <a:pt x="141954" y="188591"/>
                  </a:lnTo>
                  <a:lnTo>
                    <a:pt x="149912" y="199618"/>
                  </a:lnTo>
                  <a:lnTo>
                    <a:pt x="157592" y="211551"/>
                  </a:lnTo>
                  <a:lnTo>
                    <a:pt x="164734" y="224137"/>
                  </a:lnTo>
                  <a:lnTo>
                    <a:pt x="170780" y="237183"/>
                  </a:lnTo>
                  <a:lnTo>
                    <a:pt x="175514" y="250547"/>
                  </a:lnTo>
                  <a:lnTo>
                    <a:pt x="179032" y="264130"/>
                  </a:lnTo>
                  <a:lnTo>
                    <a:pt x="181559" y="277862"/>
                  </a:lnTo>
                  <a:lnTo>
                    <a:pt x="183330" y="291690"/>
                  </a:lnTo>
                  <a:lnTo>
                    <a:pt x="184385" y="305417"/>
                  </a:lnTo>
                  <a:lnTo>
                    <a:pt x="184577" y="318715"/>
                  </a:lnTo>
                  <a:lnTo>
                    <a:pt x="183886" y="331429"/>
                  </a:lnTo>
                  <a:lnTo>
                    <a:pt x="182101" y="343255"/>
                  </a:lnTo>
                  <a:lnTo>
                    <a:pt x="178768" y="353672"/>
                  </a:lnTo>
                  <a:lnTo>
                    <a:pt x="173780" y="362520"/>
                  </a:lnTo>
                  <a:lnTo>
                    <a:pt x="167328" y="369631"/>
                  </a:lnTo>
                  <a:lnTo>
                    <a:pt x="159709" y="374667"/>
                  </a:lnTo>
                  <a:lnTo>
                    <a:pt x="151211" y="377641"/>
                  </a:lnTo>
                  <a:lnTo>
                    <a:pt x="141913" y="378692"/>
                  </a:lnTo>
                  <a:lnTo>
                    <a:pt x="131695" y="377894"/>
                  </a:lnTo>
                  <a:lnTo>
                    <a:pt x="120573" y="375472"/>
                  </a:lnTo>
                  <a:lnTo>
                    <a:pt x="109004" y="371746"/>
                  </a:lnTo>
                  <a:lnTo>
                    <a:pt x="97772" y="367039"/>
                  </a:lnTo>
                  <a:lnTo>
                    <a:pt x="87287" y="361622"/>
                  </a:lnTo>
                  <a:lnTo>
                    <a:pt x="77452" y="355869"/>
                  </a:lnTo>
                  <a:lnTo>
                    <a:pt x="67853" y="350241"/>
                  </a:lnTo>
                  <a:lnTo>
                    <a:pt x="58218" y="344982"/>
                  </a:lnTo>
                  <a:lnTo>
                    <a:pt x="48699" y="340284"/>
                  </a:lnTo>
                  <a:lnTo>
                    <a:pt x="38757" y="335925"/>
                  </a:lnTo>
                  <a:lnTo>
                    <a:pt x="26397" y="331526"/>
                  </a:lnTo>
                  <a:lnTo>
                    <a:pt x="8164" y="326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981189" y="4885223"/>
              <a:ext cx="468943" cy="618558"/>
            </a:xfrm>
            <a:custGeom>
              <a:avLst/>
              <a:gdLst/>
              <a:ahLst/>
              <a:cxnLst/>
              <a:rect l="0" t="0" r="0" b="0"/>
              <a:pathLst>
                <a:path w="468943" h="618558">
                  <a:moveTo>
                    <a:pt x="250852" y="0"/>
                  </a:moveTo>
                  <a:lnTo>
                    <a:pt x="239117" y="0"/>
                  </a:lnTo>
                  <a:lnTo>
                    <a:pt x="227988" y="0"/>
                  </a:lnTo>
                  <a:lnTo>
                    <a:pt x="216394" y="9"/>
                  </a:lnTo>
                  <a:lnTo>
                    <a:pt x="204406" y="354"/>
                  </a:lnTo>
                  <a:lnTo>
                    <a:pt x="192394" y="1651"/>
                  </a:lnTo>
                  <a:lnTo>
                    <a:pt x="180592" y="4158"/>
                  </a:lnTo>
                  <a:lnTo>
                    <a:pt x="169065" y="7809"/>
                  </a:lnTo>
                  <a:lnTo>
                    <a:pt x="157796" y="12402"/>
                  </a:lnTo>
                  <a:lnTo>
                    <a:pt x="146742" y="17714"/>
                  </a:lnTo>
                  <a:lnTo>
                    <a:pt x="136014" y="23551"/>
                  </a:lnTo>
                  <a:lnTo>
                    <a:pt x="125876" y="29759"/>
                  </a:lnTo>
                  <a:lnTo>
                    <a:pt x="116421" y="36232"/>
                  </a:lnTo>
                  <a:lnTo>
                    <a:pt x="107425" y="43051"/>
                  </a:lnTo>
                  <a:lnTo>
                    <a:pt x="98465" y="50467"/>
                  </a:lnTo>
                  <a:lnTo>
                    <a:pt x="89289" y="58581"/>
                  </a:lnTo>
                  <a:lnTo>
                    <a:pt x="79990" y="67658"/>
                  </a:lnTo>
                  <a:lnTo>
                    <a:pt x="70893" y="78194"/>
                  </a:lnTo>
                  <a:lnTo>
                    <a:pt x="62179" y="90311"/>
                  </a:lnTo>
                  <a:lnTo>
                    <a:pt x="53870" y="103348"/>
                  </a:lnTo>
                  <a:lnTo>
                    <a:pt x="45911" y="116096"/>
                  </a:lnTo>
                  <a:lnTo>
                    <a:pt x="38229" y="127900"/>
                  </a:lnTo>
                  <a:lnTo>
                    <a:pt x="30918" y="139111"/>
                  </a:lnTo>
                  <a:lnTo>
                    <a:pt x="24228" y="150772"/>
                  </a:lnTo>
                  <a:lnTo>
                    <a:pt x="18249" y="163471"/>
                  </a:lnTo>
                  <a:lnTo>
                    <a:pt x="13081" y="177308"/>
                  </a:lnTo>
                  <a:lnTo>
                    <a:pt x="8907" y="192141"/>
                  </a:lnTo>
                  <a:lnTo>
                    <a:pt x="5730" y="207764"/>
                  </a:lnTo>
                  <a:lnTo>
                    <a:pt x="3410" y="224139"/>
                  </a:lnTo>
                  <a:lnTo>
                    <a:pt x="1762" y="241408"/>
                  </a:lnTo>
                  <a:lnTo>
                    <a:pt x="618" y="259564"/>
                  </a:lnTo>
                  <a:lnTo>
                    <a:pt x="0" y="277990"/>
                  </a:lnTo>
                  <a:lnTo>
                    <a:pt x="108" y="295600"/>
                  </a:lnTo>
                  <a:lnTo>
                    <a:pt x="996" y="311858"/>
                  </a:lnTo>
                  <a:lnTo>
                    <a:pt x="2575" y="327062"/>
                  </a:lnTo>
                  <a:lnTo>
                    <a:pt x="4706" y="342034"/>
                  </a:lnTo>
                  <a:lnTo>
                    <a:pt x="7250" y="357291"/>
                  </a:lnTo>
                  <a:lnTo>
                    <a:pt x="10094" y="372846"/>
                  </a:lnTo>
                  <a:lnTo>
                    <a:pt x="13148" y="388383"/>
                  </a:lnTo>
                  <a:lnTo>
                    <a:pt x="16354" y="403690"/>
                  </a:lnTo>
                  <a:lnTo>
                    <a:pt x="19827" y="418548"/>
                  </a:lnTo>
                  <a:lnTo>
                    <a:pt x="23845" y="432671"/>
                  </a:lnTo>
                  <a:lnTo>
                    <a:pt x="28513" y="445985"/>
                  </a:lnTo>
                  <a:lnTo>
                    <a:pt x="33785" y="458739"/>
                  </a:lnTo>
                  <a:lnTo>
                    <a:pt x="39549" y="471382"/>
                  </a:lnTo>
                  <a:lnTo>
                    <a:pt x="45691" y="484186"/>
                  </a:lnTo>
                  <a:lnTo>
                    <a:pt x="52273" y="497077"/>
                  </a:lnTo>
                  <a:lnTo>
                    <a:pt x="59522" y="509739"/>
                  </a:lnTo>
                  <a:lnTo>
                    <a:pt x="67506" y="521995"/>
                  </a:lnTo>
                  <a:lnTo>
                    <a:pt x="75986" y="533665"/>
                  </a:lnTo>
                  <a:lnTo>
                    <a:pt x="84524" y="544503"/>
                  </a:lnTo>
                  <a:lnTo>
                    <a:pt x="92864" y="554452"/>
                  </a:lnTo>
                  <a:lnTo>
                    <a:pt x="101090" y="563454"/>
                  </a:lnTo>
                  <a:lnTo>
                    <a:pt x="109526" y="571362"/>
                  </a:lnTo>
                  <a:lnTo>
                    <a:pt x="118351" y="578208"/>
                  </a:lnTo>
                  <a:lnTo>
                    <a:pt x="127583" y="584315"/>
                  </a:lnTo>
                  <a:lnTo>
                    <a:pt x="137166" y="590192"/>
                  </a:lnTo>
                  <a:lnTo>
                    <a:pt x="147029" y="596142"/>
                  </a:lnTo>
                  <a:lnTo>
                    <a:pt x="157264" y="601955"/>
                  </a:lnTo>
                  <a:lnTo>
                    <a:pt x="168120" y="607025"/>
                  </a:lnTo>
                  <a:lnTo>
                    <a:pt x="179688" y="611064"/>
                  </a:lnTo>
                  <a:lnTo>
                    <a:pt x="192066" y="614098"/>
                  </a:lnTo>
                  <a:lnTo>
                    <a:pt x="205440" y="616291"/>
                  </a:lnTo>
                  <a:lnTo>
                    <a:pt x="219806" y="617829"/>
                  </a:lnTo>
                  <a:lnTo>
                    <a:pt x="234860" y="618557"/>
                  </a:lnTo>
                  <a:lnTo>
                    <a:pt x="250111" y="617996"/>
                  </a:lnTo>
                  <a:lnTo>
                    <a:pt x="265251" y="615996"/>
                  </a:lnTo>
                  <a:lnTo>
                    <a:pt x="280010" y="612857"/>
                  </a:lnTo>
                  <a:lnTo>
                    <a:pt x="294073" y="609140"/>
                  </a:lnTo>
                  <a:lnTo>
                    <a:pt x="307346" y="605231"/>
                  </a:lnTo>
                  <a:lnTo>
                    <a:pt x="319903" y="601150"/>
                  </a:lnTo>
                  <a:lnTo>
                    <a:pt x="331883" y="596658"/>
                  </a:lnTo>
                  <a:lnTo>
                    <a:pt x="343424" y="591634"/>
                  </a:lnTo>
                  <a:lnTo>
                    <a:pt x="354483" y="585938"/>
                  </a:lnTo>
                  <a:lnTo>
                    <a:pt x="364844" y="579350"/>
                  </a:lnTo>
                  <a:lnTo>
                    <a:pt x="374445" y="571834"/>
                  </a:lnTo>
                  <a:lnTo>
                    <a:pt x="383369" y="563343"/>
                  </a:lnTo>
                  <a:lnTo>
                    <a:pt x="391749" y="553741"/>
                  </a:lnTo>
                  <a:lnTo>
                    <a:pt x="399721" y="543059"/>
                  </a:lnTo>
                  <a:lnTo>
                    <a:pt x="407398" y="531462"/>
                  </a:lnTo>
                  <a:lnTo>
                    <a:pt x="414867" y="519154"/>
                  </a:lnTo>
                  <a:lnTo>
                    <a:pt x="422187" y="506325"/>
                  </a:lnTo>
                  <a:lnTo>
                    <a:pt x="429239" y="493287"/>
                  </a:lnTo>
                  <a:lnTo>
                    <a:pt x="435748" y="480461"/>
                  </a:lnTo>
                  <a:lnTo>
                    <a:pt x="441603" y="468050"/>
                  </a:lnTo>
                  <a:lnTo>
                    <a:pt x="446686" y="455750"/>
                  </a:lnTo>
                  <a:lnTo>
                    <a:pt x="450802" y="442885"/>
                  </a:lnTo>
                  <a:lnTo>
                    <a:pt x="453944" y="429122"/>
                  </a:lnTo>
                  <a:lnTo>
                    <a:pt x="456411" y="414775"/>
                  </a:lnTo>
                  <a:lnTo>
                    <a:pt x="458689" y="400598"/>
                  </a:lnTo>
                  <a:lnTo>
                    <a:pt x="461075" y="387014"/>
                  </a:lnTo>
                  <a:lnTo>
                    <a:pt x="463511" y="373791"/>
                  </a:lnTo>
                  <a:lnTo>
                    <a:pt x="465693" y="360240"/>
                  </a:lnTo>
                  <a:lnTo>
                    <a:pt x="467454" y="345975"/>
                  </a:lnTo>
                  <a:lnTo>
                    <a:pt x="468618" y="330936"/>
                  </a:lnTo>
                  <a:lnTo>
                    <a:pt x="468942" y="315221"/>
                  </a:lnTo>
                  <a:lnTo>
                    <a:pt x="468373" y="298981"/>
                  </a:lnTo>
                  <a:lnTo>
                    <a:pt x="466853" y="282515"/>
                  </a:lnTo>
                  <a:lnTo>
                    <a:pt x="464237" y="266240"/>
                  </a:lnTo>
                  <a:lnTo>
                    <a:pt x="460548" y="250372"/>
                  </a:lnTo>
                  <a:lnTo>
                    <a:pt x="455783" y="234940"/>
                  </a:lnTo>
                  <a:lnTo>
                    <a:pt x="449836" y="219884"/>
                  </a:lnTo>
                  <a:lnTo>
                    <a:pt x="442762" y="205124"/>
                  </a:lnTo>
                  <a:lnTo>
                    <a:pt x="434741" y="190582"/>
                  </a:lnTo>
                  <a:lnTo>
                    <a:pt x="425986" y="176198"/>
                  </a:lnTo>
                  <a:lnTo>
                    <a:pt x="416696" y="161933"/>
                  </a:lnTo>
                  <a:lnTo>
                    <a:pt x="407188" y="148081"/>
                  </a:lnTo>
                  <a:lnTo>
                    <a:pt x="397885" y="135231"/>
                  </a:lnTo>
                  <a:lnTo>
                    <a:pt x="388997" y="123632"/>
                  </a:lnTo>
                  <a:lnTo>
                    <a:pt x="380385" y="113369"/>
                  </a:lnTo>
                  <a:lnTo>
                    <a:pt x="371682" y="104540"/>
                  </a:lnTo>
                  <a:lnTo>
                    <a:pt x="362666" y="97041"/>
                  </a:lnTo>
                  <a:lnTo>
                    <a:pt x="352964" y="90477"/>
                  </a:lnTo>
                  <a:lnTo>
                    <a:pt x="342000" y="84287"/>
                  </a:lnTo>
                  <a:lnTo>
                    <a:pt x="329588" y="78118"/>
                  </a:lnTo>
                  <a:lnTo>
                    <a:pt x="316183" y="71988"/>
                  </a:lnTo>
                  <a:lnTo>
                    <a:pt x="302653" y="66171"/>
                  </a:lnTo>
                  <a:lnTo>
                    <a:pt x="289521" y="60813"/>
                  </a:lnTo>
                  <a:lnTo>
                    <a:pt x="276944" y="55910"/>
                  </a:lnTo>
                  <a:lnTo>
                    <a:pt x="264892" y="51391"/>
                  </a:lnTo>
                  <a:lnTo>
                    <a:pt x="253256" y="47173"/>
                  </a:lnTo>
                  <a:lnTo>
                    <a:pt x="241441" y="43340"/>
                  </a:lnTo>
                  <a:lnTo>
                    <a:pt x="228436" y="40139"/>
                  </a:lnTo>
                  <a:lnTo>
                    <a:pt x="213798" y="37655"/>
                  </a:lnTo>
                  <a:lnTo>
                    <a:pt x="198064" y="35987"/>
                  </a:lnTo>
                  <a:lnTo>
                    <a:pt x="182424" y="35317"/>
                  </a:lnTo>
                  <a:lnTo>
                    <a:pt x="167575" y="35650"/>
                  </a:lnTo>
                  <a:lnTo>
                    <a:pt x="153693" y="37009"/>
                  </a:lnTo>
                  <a:lnTo>
                    <a:pt x="140690" y="39517"/>
                  </a:lnTo>
                  <a:lnTo>
                    <a:pt x="128393" y="43125"/>
                  </a:lnTo>
                  <a:lnTo>
                    <a:pt x="116627" y="47496"/>
                  </a:lnTo>
                  <a:lnTo>
                    <a:pt x="105245" y="52114"/>
                  </a:lnTo>
                  <a:lnTo>
                    <a:pt x="94142" y="56660"/>
                  </a:lnTo>
                  <a:lnTo>
                    <a:pt x="83497" y="61059"/>
                  </a:lnTo>
                  <a:lnTo>
                    <a:pt x="72610" y="65920"/>
                  </a:lnTo>
                  <a:lnTo>
                    <a:pt x="59404" y="72783"/>
                  </a:lnTo>
                  <a:lnTo>
                    <a:pt x="40282" y="84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547481" y="265264"/>
            <a:ext cx="7243608" cy="650716"/>
            <a:chOff x="547481" y="265264"/>
            <a:chExt cx="7243608" cy="650716"/>
          </a:xfrm>
        </p:grpSpPr>
        <p:sp>
          <p:nvSpPr>
            <p:cNvPr id="2" name="Freeform 1"/>
            <p:cNvSpPr/>
            <p:nvPr/>
          </p:nvSpPr>
          <p:spPr>
            <a:xfrm>
              <a:off x="547481" y="302704"/>
              <a:ext cx="273742" cy="613276"/>
            </a:xfrm>
            <a:custGeom>
              <a:avLst/>
              <a:gdLst/>
              <a:ahLst/>
              <a:cxnLst/>
              <a:rect l="0" t="0" r="0" b="0"/>
              <a:pathLst>
                <a:path w="273742" h="613276">
                  <a:moveTo>
                    <a:pt x="0" y="613275"/>
                  </a:moveTo>
                  <a:lnTo>
                    <a:pt x="0" y="601540"/>
                  </a:lnTo>
                  <a:lnTo>
                    <a:pt x="0" y="590411"/>
                  </a:lnTo>
                  <a:lnTo>
                    <a:pt x="5" y="578808"/>
                  </a:lnTo>
                  <a:lnTo>
                    <a:pt x="178" y="566474"/>
                  </a:lnTo>
                  <a:lnTo>
                    <a:pt x="826" y="553166"/>
                  </a:lnTo>
                  <a:lnTo>
                    <a:pt x="2079" y="538852"/>
                  </a:lnTo>
                  <a:lnTo>
                    <a:pt x="3905" y="523501"/>
                  </a:lnTo>
                  <a:lnTo>
                    <a:pt x="6201" y="506991"/>
                  </a:lnTo>
                  <a:lnTo>
                    <a:pt x="8857" y="489367"/>
                  </a:lnTo>
                  <a:lnTo>
                    <a:pt x="11776" y="470804"/>
                  </a:lnTo>
                  <a:lnTo>
                    <a:pt x="14880" y="451513"/>
                  </a:lnTo>
                  <a:lnTo>
                    <a:pt x="18110" y="431694"/>
                  </a:lnTo>
                  <a:lnTo>
                    <a:pt x="21260" y="411826"/>
                  </a:lnTo>
                  <a:lnTo>
                    <a:pt x="23996" y="392641"/>
                  </a:lnTo>
                  <a:lnTo>
                    <a:pt x="26172" y="374485"/>
                  </a:lnTo>
                  <a:lnTo>
                    <a:pt x="27973" y="357514"/>
                  </a:lnTo>
                  <a:lnTo>
                    <a:pt x="29796" y="341876"/>
                  </a:lnTo>
                  <a:lnTo>
                    <a:pt x="31873" y="327498"/>
                  </a:lnTo>
                  <a:lnTo>
                    <a:pt x="34100" y="314009"/>
                  </a:lnTo>
                  <a:lnTo>
                    <a:pt x="36142" y="300863"/>
                  </a:lnTo>
                  <a:lnTo>
                    <a:pt x="37817" y="287712"/>
                  </a:lnTo>
                  <a:lnTo>
                    <a:pt x="39264" y="274418"/>
                  </a:lnTo>
                  <a:lnTo>
                    <a:pt x="40842" y="260953"/>
                  </a:lnTo>
                  <a:lnTo>
                    <a:pt x="42756" y="247326"/>
                  </a:lnTo>
                  <a:lnTo>
                    <a:pt x="45041" y="233241"/>
                  </a:lnTo>
                  <a:lnTo>
                    <a:pt x="47654" y="218115"/>
                  </a:lnTo>
                  <a:lnTo>
                    <a:pt x="50521" y="201714"/>
                  </a:lnTo>
                  <a:lnTo>
                    <a:pt x="53413" y="184123"/>
                  </a:lnTo>
                  <a:lnTo>
                    <a:pt x="55968" y="165559"/>
                  </a:lnTo>
                  <a:lnTo>
                    <a:pt x="58020" y="146258"/>
                  </a:lnTo>
                  <a:lnTo>
                    <a:pt x="59735" y="126586"/>
                  </a:lnTo>
                  <a:lnTo>
                    <a:pt x="61500" y="107008"/>
                  </a:lnTo>
                  <a:lnTo>
                    <a:pt x="63538" y="87773"/>
                  </a:lnTo>
                  <a:lnTo>
                    <a:pt x="65739" y="69096"/>
                  </a:lnTo>
                  <a:lnTo>
                    <a:pt x="67763" y="51241"/>
                  </a:lnTo>
                  <a:lnTo>
                    <a:pt x="69431" y="34293"/>
                  </a:lnTo>
                  <a:lnTo>
                    <a:pt x="71063" y="19134"/>
                  </a:lnTo>
                  <a:lnTo>
                    <a:pt x="74009" y="7524"/>
                  </a:lnTo>
                  <a:lnTo>
                    <a:pt x="78524" y="888"/>
                  </a:lnTo>
                  <a:lnTo>
                    <a:pt x="82860" y="0"/>
                  </a:lnTo>
                  <a:lnTo>
                    <a:pt x="86332" y="4183"/>
                  </a:lnTo>
                  <a:lnTo>
                    <a:pt x="89076" y="11978"/>
                  </a:lnTo>
                  <a:lnTo>
                    <a:pt x="91562" y="21715"/>
                  </a:lnTo>
                  <a:lnTo>
                    <a:pt x="94099" y="32295"/>
                  </a:lnTo>
                  <a:lnTo>
                    <a:pt x="96809" y="43159"/>
                  </a:lnTo>
                  <a:lnTo>
                    <a:pt x="99709" y="54064"/>
                  </a:lnTo>
                  <a:lnTo>
                    <a:pt x="102775" y="64923"/>
                  </a:lnTo>
                  <a:lnTo>
                    <a:pt x="105970" y="75880"/>
                  </a:lnTo>
                  <a:lnTo>
                    <a:pt x="109260" y="87245"/>
                  </a:lnTo>
                  <a:lnTo>
                    <a:pt x="112619" y="99161"/>
                  </a:lnTo>
                  <a:lnTo>
                    <a:pt x="116026" y="111610"/>
                  </a:lnTo>
                  <a:lnTo>
                    <a:pt x="119466" y="124500"/>
                  </a:lnTo>
                  <a:lnTo>
                    <a:pt x="122928" y="137724"/>
                  </a:lnTo>
                  <a:lnTo>
                    <a:pt x="126406" y="151028"/>
                  </a:lnTo>
                  <a:lnTo>
                    <a:pt x="129895" y="164033"/>
                  </a:lnTo>
                  <a:lnTo>
                    <a:pt x="133390" y="176561"/>
                  </a:lnTo>
                  <a:lnTo>
                    <a:pt x="136890" y="188769"/>
                  </a:lnTo>
                  <a:lnTo>
                    <a:pt x="140393" y="201040"/>
                  </a:lnTo>
                  <a:lnTo>
                    <a:pt x="143898" y="213595"/>
                  </a:lnTo>
                  <a:lnTo>
                    <a:pt x="147405" y="226487"/>
                  </a:lnTo>
                  <a:lnTo>
                    <a:pt x="150913" y="239681"/>
                  </a:lnTo>
                  <a:lnTo>
                    <a:pt x="154421" y="253116"/>
                  </a:lnTo>
                  <a:lnTo>
                    <a:pt x="157930" y="266733"/>
                  </a:lnTo>
                  <a:lnTo>
                    <a:pt x="161438" y="280481"/>
                  </a:lnTo>
                  <a:lnTo>
                    <a:pt x="164948" y="294321"/>
                  </a:lnTo>
                  <a:lnTo>
                    <a:pt x="168457" y="308224"/>
                  </a:lnTo>
                  <a:lnTo>
                    <a:pt x="171966" y="322171"/>
                  </a:lnTo>
                  <a:lnTo>
                    <a:pt x="175476" y="336148"/>
                  </a:lnTo>
                  <a:lnTo>
                    <a:pt x="178985" y="350145"/>
                  </a:lnTo>
                  <a:lnTo>
                    <a:pt x="182494" y="364156"/>
                  </a:lnTo>
                  <a:lnTo>
                    <a:pt x="186004" y="378175"/>
                  </a:lnTo>
                  <a:lnTo>
                    <a:pt x="189513" y="392201"/>
                  </a:lnTo>
                  <a:lnTo>
                    <a:pt x="193023" y="406231"/>
                  </a:lnTo>
                  <a:lnTo>
                    <a:pt x="196532" y="420259"/>
                  </a:lnTo>
                  <a:lnTo>
                    <a:pt x="200042" y="434120"/>
                  </a:lnTo>
                  <a:lnTo>
                    <a:pt x="203551" y="447508"/>
                  </a:lnTo>
                  <a:lnTo>
                    <a:pt x="207065" y="460300"/>
                  </a:lnTo>
                  <a:lnTo>
                    <a:pt x="210748" y="472857"/>
                  </a:lnTo>
                  <a:lnTo>
                    <a:pt x="214906" y="485894"/>
                  </a:lnTo>
                  <a:lnTo>
                    <a:pt x="219668" y="499773"/>
                  </a:lnTo>
                  <a:lnTo>
                    <a:pt x="225003" y="514198"/>
                  </a:lnTo>
                  <a:lnTo>
                    <a:pt x="230809" y="528428"/>
                  </a:lnTo>
                  <a:lnTo>
                    <a:pt x="236970" y="542032"/>
                  </a:lnTo>
                  <a:lnTo>
                    <a:pt x="243278" y="554860"/>
                  </a:lnTo>
                  <a:lnTo>
                    <a:pt x="250159" y="568339"/>
                  </a:lnTo>
                  <a:lnTo>
                    <a:pt x="259334" y="585885"/>
                  </a:lnTo>
                  <a:lnTo>
                    <a:pt x="273741" y="61327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0652" y="715937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107013" y="2934"/>
                  </a:lnTo>
                  <a:lnTo>
                    <a:pt x="98666" y="5716"/>
                  </a:lnTo>
                  <a:lnTo>
                    <a:pt x="89967" y="8616"/>
                  </a:lnTo>
                  <a:lnTo>
                    <a:pt x="80846" y="11656"/>
                  </a:lnTo>
                  <a:lnTo>
                    <a:pt x="71351" y="14821"/>
                  </a:lnTo>
                  <a:lnTo>
                    <a:pt x="61564" y="18081"/>
                  </a:lnTo>
                  <a:lnTo>
                    <a:pt x="51629" y="21258"/>
                  </a:lnTo>
                  <a:lnTo>
                    <a:pt x="40563" y="24346"/>
                  </a:lnTo>
                  <a:lnTo>
                    <a:pt x="25158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45754" y="265264"/>
              <a:ext cx="191366" cy="577016"/>
            </a:xfrm>
            <a:custGeom>
              <a:avLst/>
              <a:gdLst/>
              <a:ahLst/>
              <a:cxnLst/>
              <a:rect l="0" t="0" r="0" b="0"/>
              <a:pathLst>
                <a:path w="191366" h="577016">
                  <a:moveTo>
                    <a:pt x="96608" y="577015"/>
                  </a:moveTo>
                  <a:lnTo>
                    <a:pt x="96541" y="565280"/>
                  </a:lnTo>
                  <a:lnTo>
                    <a:pt x="95901" y="554151"/>
                  </a:lnTo>
                  <a:lnTo>
                    <a:pt x="94609" y="542553"/>
                  </a:lnTo>
                  <a:lnTo>
                    <a:pt x="92922" y="530392"/>
                  </a:lnTo>
                  <a:lnTo>
                    <a:pt x="91254" y="517732"/>
                  </a:lnTo>
                  <a:lnTo>
                    <a:pt x="89832" y="504671"/>
                  </a:lnTo>
                  <a:lnTo>
                    <a:pt x="88388" y="491146"/>
                  </a:lnTo>
                  <a:lnTo>
                    <a:pt x="86281" y="476933"/>
                  </a:lnTo>
                  <a:lnTo>
                    <a:pt x="83199" y="461960"/>
                  </a:lnTo>
                  <a:lnTo>
                    <a:pt x="79315" y="446143"/>
                  </a:lnTo>
                  <a:lnTo>
                    <a:pt x="75091" y="429308"/>
                  </a:lnTo>
                  <a:lnTo>
                    <a:pt x="70841" y="411460"/>
                  </a:lnTo>
                  <a:lnTo>
                    <a:pt x="66700" y="392745"/>
                  </a:lnTo>
                  <a:lnTo>
                    <a:pt x="62700" y="373350"/>
                  </a:lnTo>
                  <a:lnTo>
                    <a:pt x="58829" y="353466"/>
                  </a:lnTo>
                  <a:lnTo>
                    <a:pt x="55061" y="333725"/>
                  </a:lnTo>
                  <a:lnTo>
                    <a:pt x="51370" y="315157"/>
                  </a:lnTo>
                  <a:lnTo>
                    <a:pt x="47737" y="298214"/>
                  </a:lnTo>
                  <a:lnTo>
                    <a:pt x="44142" y="282364"/>
                  </a:lnTo>
                  <a:lnTo>
                    <a:pt x="40575" y="266419"/>
                  </a:lnTo>
                  <a:lnTo>
                    <a:pt x="37022" y="249687"/>
                  </a:lnTo>
                  <a:lnTo>
                    <a:pt x="33313" y="232157"/>
                  </a:lnTo>
                  <a:lnTo>
                    <a:pt x="29138" y="214222"/>
                  </a:lnTo>
                  <a:lnTo>
                    <a:pt x="24368" y="196186"/>
                  </a:lnTo>
                  <a:lnTo>
                    <a:pt x="19198" y="178192"/>
                  </a:lnTo>
                  <a:lnTo>
                    <a:pt x="14034" y="160285"/>
                  </a:lnTo>
                  <a:lnTo>
                    <a:pt x="9128" y="142477"/>
                  </a:lnTo>
                  <a:lnTo>
                    <a:pt x="4869" y="125079"/>
                  </a:lnTo>
                  <a:lnTo>
                    <a:pt x="1846" y="108691"/>
                  </a:lnTo>
                  <a:lnTo>
                    <a:pt x="264" y="93554"/>
                  </a:lnTo>
                  <a:lnTo>
                    <a:pt x="0" y="79593"/>
                  </a:lnTo>
                  <a:lnTo>
                    <a:pt x="804" y="66594"/>
                  </a:lnTo>
                  <a:lnTo>
                    <a:pt x="2424" y="54333"/>
                  </a:lnTo>
                  <a:lnTo>
                    <a:pt x="4967" y="42774"/>
                  </a:lnTo>
                  <a:lnTo>
                    <a:pt x="8875" y="32070"/>
                  </a:lnTo>
                  <a:lnTo>
                    <a:pt x="14286" y="22249"/>
                  </a:lnTo>
                  <a:lnTo>
                    <a:pt x="21207" y="13686"/>
                  </a:lnTo>
                  <a:lnTo>
                    <a:pt x="29681" y="7144"/>
                  </a:lnTo>
                  <a:lnTo>
                    <a:pt x="39569" y="2860"/>
                  </a:lnTo>
                  <a:lnTo>
                    <a:pt x="50616" y="611"/>
                  </a:lnTo>
                  <a:lnTo>
                    <a:pt x="62547" y="0"/>
                  </a:lnTo>
                  <a:lnTo>
                    <a:pt x="75120" y="631"/>
                  </a:lnTo>
                  <a:lnTo>
                    <a:pt x="87984" y="2492"/>
                  </a:lnTo>
                  <a:lnTo>
                    <a:pt x="100693" y="5935"/>
                  </a:lnTo>
                  <a:lnTo>
                    <a:pt x="113013" y="11021"/>
                  </a:lnTo>
                  <a:lnTo>
                    <a:pt x="124742" y="17383"/>
                  </a:lnTo>
                  <a:lnTo>
                    <a:pt x="135627" y="24416"/>
                  </a:lnTo>
                  <a:lnTo>
                    <a:pt x="145611" y="31697"/>
                  </a:lnTo>
                  <a:lnTo>
                    <a:pt x="154697" y="38910"/>
                  </a:lnTo>
                  <a:lnTo>
                    <a:pt x="163843" y="46572"/>
                  </a:lnTo>
                  <a:lnTo>
                    <a:pt x="174973" y="56466"/>
                  </a:lnTo>
                  <a:lnTo>
                    <a:pt x="191365" y="7164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6549" y="579067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91106" y="2867"/>
                  </a:lnTo>
                  <a:lnTo>
                    <a:pt x="181479" y="5009"/>
                  </a:lnTo>
                  <a:lnTo>
                    <a:pt x="170196" y="6616"/>
                  </a:lnTo>
                  <a:lnTo>
                    <a:pt x="157701" y="7970"/>
                  </a:lnTo>
                  <a:lnTo>
                    <a:pt x="144870" y="9467"/>
                  </a:lnTo>
                  <a:lnTo>
                    <a:pt x="132251" y="11317"/>
                  </a:lnTo>
                  <a:lnTo>
                    <a:pt x="120041" y="13557"/>
                  </a:lnTo>
                  <a:lnTo>
                    <a:pt x="108246" y="16138"/>
                  </a:lnTo>
                  <a:lnTo>
                    <a:pt x="96796" y="18983"/>
                  </a:lnTo>
                  <a:lnTo>
                    <a:pt x="85448" y="21859"/>
                  </a:lnTo>
                  <a:lnTo>
                    <a:pt x="73823" y="24403"/>
                  </a:lnTo>
                  <a:lnTo>
                    <a:pt x="61746" y="26448"/>
                  </a:lnTo>
                  <a:lnTo>
                    <a:pt x="49627" y="28191"/>
                  </a:lnTo>
                  <a:lnTo>
                    <a:pt x="37059" y="30375"/>
                  </a:lnTo>
                  <a:lnTo>
                    <a:pt x="21818" y="3431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9233" y="589595"/>
              <a:ext cx="115814" cy="241118"/>
            </a:xfrm>
            <a:custGeom>
              <a:avLst/>
              <a:gdLst/>
              <a:ahLst/>
              <a:cxnLst/>
              <a:rect l="0" t="0" r="0" b="0"/>
              <a:pathLst>
                <a:path w="115814" h="241118">
                  <a:moveTo>
                    <a:pt x="0" y="94757"/>
                  </a:moveTo>
                  <a:lnTo>
                    <a:pt x="2933" y="103692"/>
                  </a:lnTo>
                  <a:lnTo>
                    <a:pt x="5716" y="113319"/>
                  </a:lnTo>
                  <a:lnTo>
                    <a:pt x="8615" y="124602"/>
                  </a:lnTo>
                  <a:lnTo>
                    <a:pt x="11656" y="137097"/>
                  </a:lnTo>
                  <a:lnTo>
                    <a:pt x="14821" y="149928"/>
                  </a:lnTo>
                  <a:lnTo>
                    <a:pt x="18085" y="162547"/>
                  </a:lnTo>
                  <a:lnTo>
                    <a:pt x="21423" y="174757"/>
                  </a:lnTo>
                  <a:lnTo>
                    <a:pt x="24814" y="186552"/>
                  </a:lnTo>
                  <a:lnTo>
                    <a:pt x="28243" y="197997"/>
                  </a:lnTo>
                  <a:lnTo>
                    <a:pt x="31697" y="209172"/>
                  </a:lnTo>
                  <a:lnTo>
                    <a:pt x="35170" y="220150"/>
                  </a:lnTo>
                  <a:lnTo>
                    <a:pt x="38630" y="230913"/>
                  </a:lnTo>
                  <a:lnTo>
                    <a:pt x="41211" y="238932"/>
                  </a:lnTo>
                  <a:lnTo>
                    <a:pt x="41870" y="241117"/>
                  </a:lnTo>
                  <a:lnTo>
                    <a:pt x="41002" y="238640"/>
                  </a:lnTo>
                  <a:lnTo>
                    <a:pt x="39151" y="232990"/>
                  </a:lnTo>
                  <a:lnTo>
                    <a:pt x="36689" y="224999"/>
                  </a:lnTo>
                  <a:lnTo>
                    <a:pt x="33853" y="215246"/>
                  </a:lnTo>
                  <a:lnTo>
                    <a:pt x="30947" y="204197"/>
                  </a:lnTo>
                  <a:lnTo>
                    <a:pt x="28365" y="192218"/>
                  </a:lnTo>
                  <a:lnTo>
                    <a:pt x="26286" y="179591"/>
                  </a:lnTo>
                  <a:lnTo>
                    <a:pt x="24549" y="166679"/>
                  </a:lnTo>
                  <a:lnTo>
                    <a:pt x="22767" y="153933"/>
                  </a:lnTo>
                  <a:lnTo>
                    <a:pt x="20712" y="141581"/>
                  </a:lnTo>
                  <a:lnTo>
                    <a:pt x="18331" y="129660"/>
                  </a:lnTo>
                  <a:lnTo>
                    <a:pt x="15652" y="118113"/>
                  </a:lnTo>
                  <a:lnTo>
                    <a:pt x="12745" y="106861"/>
                  </a:lnTo>
                  <a:lnTo>
                    <a:pt x="9996" y="95829"/>
                  </a:lnTo>
                  <a:lnTo>
                    <a:pt x="8070" y="84953"/>
                  </a:lnTo>
                  <a:lnTo>
                    <a:pt x="7267" y="74193"/>
                  </a:lnTo>
                  <a:lnTo>
                    <a:pt x="7714" y="63677"/>
                  </a:lnTo>
                  <a:lnTo>
                    <a:pt x="9535" y="53689"/>
                  </a:lnTo>
                  <a:lnTo>
                    <a:pt x="12661" y="44345"/>
                  </a:lnTo>
                  <a:lnTo>
                    <a:pt x="17199" y="35766"/>
                  </a:lnTo>
                  <a:lnTo>
                    <a:pt x="23519" y="28150"/>
                  </a:lnTo>
                  <a:lnTo>
                    <a:pt x="31658" y="21513"/>
                  </a:lnTo>
                  <a:lnTo>
                    <a:pt x="41377" y="15887"/>
                  </a:lnTo>
                  <a:lnTo>
                    <a:pt x="52341" y="11398"/>
                  </a:lnTo>
                  <a:lnTo>
                    <a:pt x="64215" y="8006"/>
                  </a:lnTo>
                  <a:lnTo>
                    <a:pt x="76130" y="5536"/>
                  </a:lnTo>
                  <a:lnTo>
                    <a:pt x="87858" y="3518"/>
                  </a:lnTo>
                  <a:lnTo>
                    <a:pt x="100424" y="177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2259" y="634759"/>
              <a:ext cx="196001" cy="196993"/>
            </a:xfrm>
            <a:custGeom>
              <a:avLst/>
              <a:gdLst/>
              <a:ahLst/>
              <a:cxnLst/>
              <a:rect l="0" t="0" r="0" b="0"/>
              <a:pathLst>
                <a:path w="196001" h="196993">
                  <a:moveTo>
                    <a:pt x="90715" y="70650"/>
                  </a:moveTo>
                  <a:lnTo>
                    <a:pt x="96448" y="64648"/>
                  </a:lnTo>
                  <a:lnTo>
                    <a:pt x="100732" y="57803"/>
                  </a:lnTo>
                  <a:lnTo>
                    <a:pt x="103929" y="49420"/>
                  </a:lnTo>
                  <a:lnTo>
                    <a:pt x="105944" y="39966"/>
                  </a:lnTo>
                  <a:lnTo>
                    <a:pt x="106345" y="30300"/>
                  </a:lnTo>
                  <a:lnTo>
                    <a:pt x="105024" y="20959"/>
                  </a:lnTo>
                  <a:lnTo>
                    <a:pt x="101856" y="12605"/>
                  </a:lnTo>
                  <a:lnTo>
                    <a:pt x="96535" y="6146"/>
                  </a:lnTo>
                  <a:lnTo>
                    <a:pt x="89108" y="1899"/>
                  </a:lnTo>
                  <a:lnTo>
                    <a:pt x="80055" y="0"/>
                  </a:lnTo>
                  <a:lnTo>
                    <a:pt x="70077" y="682"/>
                  </a:lnTo>
                  <a:lnTo>
                    <a:pt x="59678" y="3804"/>
                  </a:lnTo>
                  <a:lnTo>
                    <a:pt x="49445" y="8965"/>
                  </a:lnTo>
                  <a:lnTo>
                    <a:pt x="40115" y="15700"/>
                  </a:lnTo>
                  <a:lnTo>
                    <a:pt x="31994" y="23592"/>
                  </a:lnTo>
                  <a:lnTo>
                    <a:pt x="25035" y="32310"/>
                  </a:lnTo>
                  <a:lnTo>
                    <a:pt x="19037" y="41606"/>
                  </a:lnTo>
                  <a:lnTo>
                    <a:pt x="13779" y="51304"/>
                  </a:lnTo>
                  <a:lnTo>
                    <a:pt x="9228" y="61442"/>
                  </a:lnTo>
                  <a:lnTo>
                    <a:pt x="5534" y="72241"/>
                  </a:lnTo>
                  <a:lnTo>
                    <a:pt x="2717" y="83769"/>
                  </a:lnTo>
                  <a:lnTo>
                    <a:pt x="822" y="95953"/>
                  </a:lnTo>
                  <a:lnTo>
                    <a:pt x="0" y="108665"/>
                  </a:lnTo>
                  <a:lnTo>
                    <a:pt x="230" y="121769"/>
                  </a:lnTo>
                  <a:lnTo>
                    <a:pt x="1522" y="134992"/>
                  </a:lnTo>
                  <a:lnTo>
                    <a:pt x="3983" y="147943"/>
                  </a:lnTo>
                  <a:lnTo>
                    <a:pt x="7574" y="160416"/>
                  </a:lnTo>
                  <a:lnTo>
                    <a:pt x="12443" y="171908"/>
                  </a:lnTo>
                  <a:lnTo>
                    <a:pt x="18992" y="181569"/>
                  </a:lnTo>
                  <a:lnTo>
                    <a:pt x="27279" y="189082"/>
                  </a:lnTo>
                  <a:lnTo>
                    <a:pt x="36760" y="193973"/>
                  </a:lnTo>
                  <a:lnTo>
                    <a:pt x="46500" y="195383"/>
                  </a:lnTo>
                  <a:lnTo>
                    <a:pt x="55930" y="193183"/>
                  </a:lnTo>
                  <a:lnTo>
                    <a:pt x="64699" y="187996"/>
                  </a:lnTo>
                  <a:lnTo>
                    <a:pt x="72509" y="180786"/>
                  </a:lnTo>
                  <a:lnTo>
                    <a:pt x="79313" y="172318"/>
                  </a:lnTo>
                  <a:lnTo>
                    <a:pt x="85236" y="163080"/>
                  </a:lnTo>
                  <a:lnTo>
                    <a:pt x="90465" y="153369"/>
                  </a:lnTo>
                  <a:lnTo>
                    <a:pt x="95170" y="143355"/>
                  </a:lnTo>
                  <a:lnTo>
                    <a:pt x="99334" y="132820"/>
                  </a:lnTo>
                  <a:lnTo>
                    <a:pt x="102759" y="121215"/>
                  </a:lnTo>
                  <a:lnTo>
                    <a:pt x="105379" y="108418"/>
                  </a:lnTo>
                  <a:lnTo>
                    <a:pt x="106621" y="97795"/>
                  </a:lnTo>
                  <a:lnTo>
                    <a:pt x="106539" y="93742"/>
                  </a:lnTo>
                  <a:lnTo>
                    <a:pt x="106661" y="95276"/>
                  </a:lnTo>
                  <a:lnTo>
                    <a:pt x="107685" y="100398"/>
                  </a:lnTo>
                  <a:lnTo>
                    <a:pt x="109902" y="107666"/>
                  </a:lnTo>
                  <a:lnTo>
                    <a:pt x="113294" y="116197"/>
                  </a:lnTo>
                  <a:lnTo>
                    <a:pt x="117679" y="125316"/>
                  </a:lnTo>
                  <a:lnTo>
                    <a:pt x="122834" y="134418"/>
                  </a:lnTo>
                  <a:lnTo>
                    <a:pt x="128557" y="143197"/>
                  </a:lnTo>
                  <a:lnTo>
                    <a:pt x="134686" y="151580"/>
                  </a:lnTo>
                  <a:lnTo>
                    <a:pt x="141098" y="159604"/>
                  </a:lnTo>
                  <a:lnTo>
                    <a:pt x="147707" y="167332"/>
                  </a:lnTo>
                  <a:lnTo>
                    <a:pt x="154530" y="174533"/>
                  </a:lnTo>
                  <a:lnTo>
                    <a:pt x="162567" y="181384"/>
                  </a:lnTo>
                  <a:lnTo>
                    <a:pt x="174756" y="188490"/>
                  </a:lnTo>
                  <a:lnTo>
                    <a:pt x="196000" y="19699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95890" y="624163"/>
              <a:ext cx="162411" cy="187348"/>
            </a:xfrm>
            <a:custGeom>
              <a:avLst/>
              <a:gdLst/>
              <a:ahLst/>
              <a:cxnLst/>
              <a:rect l="0" t="0" r="0" b="0"/>
              <a:pathLst>
                <a:path w="162411" h="187348">
                  <a:moveTo>
                    <a:pt x="130825" y="28603"/>
                  </a:moveTo>
                  <a:lnTo>
                    <a:pt x="127690" y="20003"/>
                  </a:lnTo>
                  <a:lnTo>
                    <a:pt x="122987" y="13577"/>
                  </a:lnTo>
                  <a:lnTo>
                    <a:pt x="116198" y="8768"/>
                  </a:lnTo>
                  <a:lnTo>
                    <a:pt x="107578" y="5226"/>
                  </a:lnTo>
                  <a:lnTo>
                    <a:pt x="97464" y="2681"/>
                  </a:lnTo>
                  <a:lnTo>
                    <a:pt x="86210" y="897"/>
                  </a:lnTo>
                  <a:lnTo>
                    <a:pt x="74446" y="0"/>
                  </a:lnTo>
                  <a:lnTo>
                    <a:pt x="63030" y="444"/>
                  </a:lnTo>
                  <a:lnTo>
                    <a:pt x="52402" y="2375"/>
                  </a:lnTo>
                  <a:lnTo>
                    <a:pt x="42626" y="5806"/>
                  </a:lnTo>
                  <a:lnTo>
                    <a:pt x="33594" y="10783"/>
                  </a:lnTo>
                  <a:lnTo>
                    <a:pt x="25154" y="17175"/>
                  </a:lnTo>
                  <a:lnTo>
                    <a:pt x="17484" y="24891"/>
                  </a:lnTo>
                  <a:lnTo>
                    <a:pt x="11077" y="33965"/>
                  </a:lnTo>
                  <a:lnTo>
                    <a:pt x="6101" y="44289"/>
                  </a:lnTo>
                  <a:lnTo>
                    <a:pt x="2589" y="55644"/>
                  </a:lnTo>
                  <a:lnTo>
                    <a:pt x="598" y="67789"/>
                  </a:lnTo>
                  <a:lnTo>
                    <a:pt x="0" y="80509"/>
                  </a:lnTo>
                  <a:lnTo>
                    <a:pt x="547" y="93473"/>
                  </a:lnTo>
                  <a:lnTo>
                    <a:pt x="1969" y="106250"/>
                  </a:lnTo>
                  <a:lnTo>
                    <a:pt x="4036" y="118615"/>
                  </a:lnTo>
                  <a:lnTo>
                    <a:pt x="6725" y="130375"/>
                  </a:lnTo>
                  <a:lnTo>
                    <a:pt x="10208" y="141280"/>
                  </a:lnTo>
                  <a:lnTo>
                    <a:pt x="14518" y="151278"/>
                  </a:lnTo>
                  <a:lnTo>
                    <a:pt x="19718" y="160315"/>
                  </a:lnTo>
                  <a:lnTo>
                    <a:pt x="25966" y="168247"/>
                  </a:lnTo>
                  <a:lnTo>
                    <a:pt x="33250" y="175095"/>
                  </a:lnTo>
                  <a:lnTo>
                    <a:pt x="41584" y="180695"/>
                  </a:lnTo>
                  <a:lnTo>
                    <a:pt x="51080" y="184635"/>
                  </a:lnTo>
                  <a:lnTo>
                    <a:pt x="61687" y="186835"/>
                  </a:lnTo>
                  <a:lnTo>
                    <a:pt x="73063" y="187347"/>
                  </a:lnTo>
                  <a:lnTo>
                    <a:pt x="84691" y="186179"/>
                  </a:lnTo>
                  <a:lnTo>
                    <a:pt x="96246" y="183504"/>
                  </a:lnTo>
                  <a:lnTo>
                    <a:pt x="107443" y="179609"/>
                  </a:lnTo>
                  <a:lnTo>
                    <a:pt x="117962" y="174786"/>
                  </a:lnTo>
                  <a:lnTo>
                    <a:pt x="127693" y="169297"/>
                  </a:lnTo>
                  <a:lnTo>
                    <a:pt x="136408" y="163642"/>
                  </a:lnTo>
                  <a:lnTo>
                    <a:pt x="144521" y="158015"/>
                  </a:lnTo>
                  <a:lnTo>
                    <a:pt x="152744" y="151926"/>
                  </a:lnTo>
                  <a:lnTo>
                    <a:pt x="162410" y="14441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45242" y="400082"/>
              <a:ext cx="28873" cy="431670"/>
            </a:xfrm>
            <a:custGeom>
              <a:avLst/>
              <a:gdLst/>
              <a:ahLst/>
              <a:cxnLst/>
              <a:rect l="0" t="0" r="0" b="0"/>
              <a:pathLst>
                <a:path w="28873" h="431670">
                  <a:moveTo>
                    <a:pt x="7815" y="0"/>
                  </a:moveTo>
                  <a:lnTo>
                    <a:pt x="4948" y="11803"/>
                  </a:lnTo>
                  <a:lnTo>
                    <a:pt x="2806" y="23572"/>
                  </a:lnTo>
                  <a:lnTo>
                    <a:pt x="1207" y="36471"/>
                  </a:lnTo>
                  <a:lnTo>
                    <a:pt x="200" y="50665"/>
                  </a:lnTo>
                  <a:lnTo>
                    <a:pt x="0" y="66290"/>
                  </a:lnTo>
                  <a:lnTo>
                    <a:pt x="651" y="83256"/>
                  </a:lnTo>
                  <a:lnTo>
                    <a:pt x="1889" y="101012"/>
                  </a:lnTo>
                  <a:lnTo>
                    <a:pt x="3253" y="118684"/>
                  </a:lnTo>
                  <a:lnTo>
                    <a:pt x="4467" y="135779"/>
                  </a:lnTo>
                  <a:lnTo>
                    <a:pt x="5602" y="152017"/>
                  </a:lnTo>
                  <a:lnTo>
                    <a:pt x="6970" y="167154"/>
                  </a:lnTo>
                  <a:lnTo>
                    <a:pt x="8737" y="181192"/>
                  </a:lnTo>
                  <a:lnTo>
                    <a:pt x="10755" y="194450"/>
                  </a:lnTo>
                  <a:lnTo>
                    <a:pt x="12657" y="207442"/>
                  </a:lnTo>
                  <a:lnTo>
                    <a:pt x="14232" y="220493"/>
                  </a:lnTo>
                  <a:lnTo>
                    <a:pt x="15443" y="233890"/>
                  </a:lnTo>
                  <a:lnTo>
                    <a:pt x="16331" y="247957"/>
                  </a:lnTo>
                  <a:lnTo>
                    <a:pt x="16962" y="262797"/>
                  </a:lnTo>
                  <a:lnTo>
                    <a:pt x="17403" y="278341"/>
                  </a:lnTo>
                  <a:lnTo>
                    <a:pt x="17707" y="294453"/>
                  </a:lnTo>
                  <a:lnTo>
                    <a:pt x="17919" y="310985"/>
                  </a:lnTo>
                  <a:lnTo>
                    <a:pt x="18233" y="327491"/>
                  </a:lnTo>
                  <a:lnTo>
                    <a:pt x="18976" y="343266"/>
                  </a:lnTo>
                  <a:lnTo>
                    <a:pt x="20288" y="357980"/>
                  </a:lnTo>
                  <a:lnTo>
                    <a:pt x="21993" y="371586"/>
                  </a:lnTo>
                  <a:lnTo>
                    <a:pt x="23853" y="385689"/>
                  </a:lnTo>
                  <a:lnTo>
                    <a:pt x="26034" y="403760"/>
                  </a:lnTo>
                  <a:lnTo>
                    <a:pt x="28872" y="431669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5658" y="532295"/>
              <a:ext cx="315856" cy="25716"/>
            </a:xfrm>
            <a:custGeom>
              <a:avLst/>
              <a:gdLst/>
              <a:ahLst/>
              <a:cxnLst/>
              <a:rect l="0" t="0" r="0" b="0"/>
              <a:pathLst>
                <a:path w="315856" h="25716">
                  <a:moveTo>
                    <a:pt x="315855" y="25715"/>
                  </a:moveTo>
                  <a:lnTo>
                    <a:pt x="306919" y="22781"/>
                  </a:lnTo>
                  <a:lnTo>
                    <a:pt x="297292" y="19999"/>
                  </a:lnTo>
                  <a:lnTo>
                    <a:pt x="286000" y="17104"/>
                  </a:lnTo>
                  <a:lnTo>
                    <a:pt x="273160" y="14236"/>
                  </a:lnTo>
                  <a:lnTo>
                    <a:pt x="259032" y="11720"/>
                  </a:lnTo>
                  <a:lnTo>
                    <a:pt x="243907" y="9709"/>
                  </a:lnTo>
                  <a:lnTo>
                    <a:pt x="228046" y="8196"/>
                  </a:lnTo>
                  <a:lnTo>
                    <a:pt x="211657" y="7102"/>
                  </a:lnTo>
                  <a:lnTo>
                    <a:pt x="194900" y="6329"/>
                  </a:lnTo>
                  <a:lnTo>
                    <a:pt x="177888" y="5793"/>
                  </a:lnTo>
                  <a:lnTo>
                    <a:pt x="160702" y="5424"/>
                  </a:lnTo>
                  <a:lnTo>
                    <a:pt x="143402" y="5169"/>
                  </a:lnTo>
                  <a:lnTo>
                    <a:pt x="126190" y="4827"/>
                  </a:lnTo>
                  <a:lnTo>
                    <a:pt x="109400" y="4064"/>
                  </a:lnTo>
                  <a:lnTo>
                    <a:pt x="93183" y="2743"/>
                  </a:lnTo>
                  <a:lnTo>
                    <a:pt x="77683" y="1212"/>
                  </a:lnTo>
                  <a:lnTo>
                    <a:pt x="63113" y="178"/>
                  </a:lnTo>
                  <a:lnTo>
                    <a:pt x="49510" y="0"/>
                  </a:lnTo>
                  <a:lnTo>
                    <a:pt x="37198" y="551"/>
                  </a:lnTo>
                  <a:lnTo>
                    <a:pt x="25667" y="1438"/>
                  </a:lnTo>
                  <a:lnTo>
                    <a:pt x="13901" y="2744"/>
                  </a:lnTo>
                  <a:lnTo>
                    <a:pt x="0" y="465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32041" y="684352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18123" y="8801"/>
                  </a:lnTo>
                  <a:lnTo>
                    <a:pt x="15341" y="17148"/>
                  </a:lnTo>
                  <a:lnTo>
                    <a:pt x="12446" y="25856"/>
                  </a:lnTo>
                  <a:lnTo>
                    <a:pt x="9579" y="35322"/>
                  </a:lnTo>
                  <a:lnTo>
                    <a:pt x="7062" y="46114"/>
                  </a:lnTo>
                  <a:lnTo>
                    <a:pt x="5051" y="58408"/>
                  </a:lnTo>
                  <a:lnTo>
                    <a:pt x="3539" y="71900"/>
                  </a:lnTo>
                  <a:lnTo>
                    <a:pt x="2444" y="86019"/>
                  </a:lnTo>
                  <a:lnTo>
                    <a:pt x="1671" y="100345"/>
                  </a:lnTo>
                  <a:lnTo>
                    <a:pt x="1134" y="114079"/>
                  </a:lnTo>
                  <a:lnTo>
                    <a:pt x="707" y="127308"/>
                  </a:lnTo>
                  <a:lnTo>
                    <a:pt x="350" y="14118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53098" y="558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38968" y="642238"/>
              <a:ext cx="129208" cy="162103"/>
            </a:xfrm>
            <a:custGeom>
              <a:avLst/>
              <a:gdLst/>
              <a:ahLst/>
              <a:cxnLst/>
              <a:rect l="0" t="0" r="0" b="0"/>
              <a:pathLst>
                <a:path w="129208" h="162103">
                  <a:moveTo>
                    <a:pt x="93114" y="0"/>
                  </a:moveTo>
                  <a:lnTo>
                    <a:pt x="84313" y="2934"/>
                  </a:lnTo>
                  <a:lnTo>
                    <a:pt x="75966" y="5716"/>
                  </a:lnTo>
                  <a:lnTo>
                    <a:pt x="67272" y="8620"/>
                  </a:lnTo>
                  <a:lnTo>
                    <a:pt x="58324" y="11833"/>
                  </a:lnTo>
                  <a:lnTo>
                    <a:pt x="49478" y="15646"/>
                  </a:lnTo>
                  <a:lnTo>
                    <a:pt x="40939" y="20168"/>
                  </a:lnTo>
                  <a:lnTo>
                    <a:pt x="32750" y="25505"/>
                  </a:lnTo>
                  <a:lnTo>
                    <a:pt x="24873" y="31841"/>
                  </a:lnTo>
                  <a:lnTo>
                    <a:pt x="17256" y="39188"/>
                  </a:lnTo>
                  <a:lnTo>
                    <a:pt x="10329" y="47732"/>
                  </a:lnTo>
                  <a:lnTo>
                    <a:pt x="4961" y="57902"/>
                  </a:lnTo>
                  <a:lnTo>
                    <a:pt x="1505" y="69774"/>
                  </a:lnTo>
                  <a:lnTo>
                    <a:pt x="0" y="82814"/>
                  </a:lnTo>
                  <a:lnTo>
                    <a:pt x="426" y="96097"/>
                  </a:lnTo>
                  <a:lnTo>
                    <a:pt x="2571" y="109055"/>
                  </a:lnTo>
                  <a:lnTo>
                    <a:pt x="6264" y="121176"/>
                  </a:lnTo>
                  <a:lnTo>
                    <a:pt x="11476" y="131857"/>
                  </a:lnTo>
                  <a:lnTo>
                    <a:pt x="18054" y="140919"/>
                  </a:lnTo>
                  <a:lnTo>
                    <a:pt x="25909" y="148358"/>
                  </a:lnTo>
                  <a:lnTo>
                    <a:pt x="35083" y="154155"/>
                  </a:lnTo>
                  <a:lnTo>
                    <a:pt x="45469" y="158457"/>
                  </a:lnTo>
                  <a:lnTo>
                    <a:pt x="56526" y="161215"/>
                  </a:lnTo>
                  <a:lnTo>
                    <a:pt x="67408" y="162102"/>
                  </a:lnTo>
                  <a:lnTo>
                    <a:pt x="77649" y="161103"/>
                  </a:lnTo>
                  <a:lnTo>
                    <a:pt x="87150" y="158315"/>
                  </a:lnTo>
                  <a:lnTo>
                    <a:pt x="95992" y="153779"/>
                  </a:lnTo>
                  <a:lnTo>
                    <a:pt x="104301" y="147685"/>
                  </a:lnTo>
                  <a:lnTo>
                    <a:pt x="111882" y="140171"/>
                  </a:lnTo>
                  <a:lnTo>
                    <a:pt x="118230" y="131233"/>
                  </a:lnTo>
                  <a:lnTo>
                    <a:pt x="123164" y="121000"/>
                  </a:lnTo>
                  <a:lnTo>
                    <a:pt x="126649" y="109707"/>
                  </a:lnTo>
                  <a:lnTo>
                    <a:pt x="128622" y="97603"/>
                  </a:lnTo>
                  <a:lnTo>
                    <a:pt x="129207" y="84914"/>
                  </a:lnTo>
                  <a:lnTo>
                    <a:pt x="128617" y="72036"/>
                  </a:lnTo>
                  <a:lnTo>
                    <a:pt x="126897" y="58060"/>
                  </a:lnTo>
                  <a:lnTo>
                    <a:pt x="122784" y="39527"/>
                  </a:lnTo>
                  <a:lnTo>
                    <a:pt x="114171" y="1052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05782" y="601908"/>
              <a:ext cx="178985" cy="198258"/>
            </a:xfrm>
            <a:custGeom>
              <a:avLst/>
              <a:gdLst/>
              <a:ahLst/>
              <a:cxnLst/>
              <a:rect l="0" t="0" r="0" b="0"/>
              <a:pathLst>
                <a:path w="178985" h="198258">
                  <a:moveTo>
                    <a:pt x="0" y="61387"/>
                  </a:moveTo>
                  <a:lnTo>
                    <a:pt x="2934" y="73055"/>
                  </a:lnTo>
                  <a:lnTo>
                    <a:pt x="5716" y="83544"/>
                  </a:lnTo>
                  <a:lnTo>
                    <a:pt x="8616" y="93845"/>
                  </a:lnTo>
                  <a:lnTo>
                    <a:pt x="11656" y="104147"/>
                  </a:lnTo>
                  <a:lnTo>
                    <a:pt x="14821" y="114490"/>
                  </a:lnTo>
                  <a:lnTo>
                    <a:pt x="18080" y="124884"/>
                  </a:lnTo>
                  <a:lnTo>
                    <a:pt x="21245" y="135486"/>
                  </a:lnTo>
                  <a:lnTo>
                    <a:pt x="23988" y="146592"/>
                  </a:lnTo>
                  <a:lnTo>
                    <a:pt x="26139" y="158251"/>
                  </a:lnTo>
                  <a:lnTo>
                    <a:pt x="26876" y="167815"/>
                  </a:lnTo>
                  <a:lnTo>
                    <a:pt x="25896" y="171414"/>
                  </a:lnTo>
                  <a:lnTo>
                    <a:pt x="24603" y="169224"/>
                  </a:lnTo>
                  <a:lnTo>
                    <a:pt x="23538" y="162878"/>
                  </a:lnTo>
                  <a:lnTo>
                    <a:pt x="22759" y="153806"/>
                  </a:lnTo>
                  <a:lnTo>
                    <a:pt x="22213" y="142985"/>
                  </a:lnTo>
                  <a:lnTo>
                    <a:pt x="21838" y="131043"/>
                  </a:lnTo>
                  <a:lnTo>
                    <a:pt x="21582" y="118377"/>
                  </a:lnTo>
                  <a:lnTo>
                    <a:pt x="21414" y="105246"/>
                  </a:lnTo>
                  <a:lnTo>
                    <a:pt x="21471" y="91977"/>
                  </a:lnTo>
                  <a:lnTo>
                    <a:pt x="22041" y="78981"/>
                  </a:lnTo>
                  <a:lnTo>
                    <a:pt x="23246" y="66462"/>
                  </a:lnTo>
                  <a:lnTo>
                    <a:pt x="25210" y="54596"/>
                  </a:lnTo>
                  <a:lnTo>
                    <a:pt x="28131" y="43618"/>
                  </a:lnTo>
                  <a:lnTo>
                    <a:pt x="32029" y="33570"/>
                  </a:lnTo>
                  <a:lnTo>
                    <a:pt x="36935" y="24500"/>
                  </a:lnTo>
                  <a:lnTo>
                    <a:pt x="42978" y="16545"/>
                  </a:lnTo>
                  <a:lnTo>
                    <a:pt x="50117" y="9687"/>
                  </a:lnTo>
                  <a:lnTo>
                    <a:pt x="58180" y="4249"/>
                  </a:lnTo>
                  <a:lnTo>
                    <a:pt x="66963" y="952"/>
                  </a:lnTo>
                  <a:lnTo>
                    <a:pt x="76272" y="0"/>
                  </a:lnTo>
                  <a:lnTo>
                    <a:pt x="85794" y="1310"/>
                  </a:lnTo>
                  <a:lnTo>
                    <a:pt x="95104" y="4773"/>
                  </a:lnTo>
                  <a:lnTo>
                    <a:pt x="103994" y="10102"/>
                  </a:lnTo>
                  <a:lnTo>
                    <a:pt x="112438" y="16915"/>
                  </a:lnTo>
                  <a:lnTo>
                    <a:pt x="120495" y="24842"/>
                  </a:lnTo>
                  <a:lnTo>
                    <a:pt x="128245" y="33578"/>
                  </a:lnTo>
                  <a:lnTo>
                    <a:pt x="135604" y="43052"/>
                  </a:lnTo>
                  <a:lnTo>
                    <a:pt x="142327" y="53395"/>
                  </a:lnTo>
                  <a:lnTo>
                    <a:pt x="148329" y="64614"/>
                  </a:lnTo>
                  <a:lnTo>
                    <a:pt x="153512" y="76589"/>
                  </a:lnTo>
                  <a:lnTo>
                    <a:pt x="157696" y="89159"/>
                  </a:lnTo>
                  <a:lnTo>
                    <a:pt x="160885" y="102168"/>
                  </a:lnTo>
                  <a:lnTo>
                    <a:pt x="163382" y="115328"/>
                  </a:lnTo>
                  <a:lnTo>
                    <a:pt x="165682" y="128237"/>
                  </a:lnTo>
                  <a:lnTo>
                    <a:pt x="168081" y="140686"/>
                  </a:lnTo>
                  <a:lnTo>
                    <a:pt x="170536" y="152401"/>
                  </a:lnTo>
                  <a:lnTo>
                    <a:pt x="172990" y="164203"/>
                  </a:lnTo>
                  <a:lnTo>
                    <a:pt x="175665" y="178244"/>
                  </a:lnTo>
                  <a:lnTo>
                    <a:pt x="178984" y="19825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08661" y="410611"/>
              <a:ext cx="7816" cy="326384"/>
            </a:xfrm>
            <a:custGeom>
              <a:avLst/>
              <a:gdLst/>
              <a:ahLst/>
              <a:cxnLst/>
              <a:rect l="0" t="0" r="0" b="0"/>
              <a:pathLst>
                <a:path w="7816" h="326384">
                  <a:moveTo>
                    <a:pt x="7815" y="0"/>
                  </a:moveTo>
                  <a:lnTo>
                    <a:pt x="4948" y="11735"/>
                  </a:lnTo>
                  <a:lnTo>
                    <a:pt x="2807" y="22864"/>
                  </a:lnTo>
                  <a:lnTo>
                    <a:pt x="1208" y="34471"/>
                  </a:lnTo>
                  <a:lnTo>
                    <a:pt x="200" y="46978"/>
                  </a:lnTo>
                  <a:lnTo>
                    <a:pt x="0" y="60935"/>
                  </a:lnTo>
                  <a:lnTo>
                    <a:pt x="646" y="76484"/>
                  </a:lnTo>
                  <a:lnTo>
                    <a:pt x="1712" y="92968"/>
                  </a:lnTo>
                  <a:lnTo>
                    <a:pt x="2427" y="109182"/>
                  </a:lnTo>
                  <a:lnTo>
                    <a:pt x="2393" y="124449"/>
                  </a:lnTo>
                  <a:lnTo>
                    <a:pt x="1875" y="138628"/>
                  </a:lnTo>
                  <a:lnTo>
                    <a:pt x="1595" y="151838"/>
                  </a:lnTo>
                  <a:lnTo>
                    <a:pt x="1960" y="164285"/>
                  </a:lnTo>
                  <a:lnTo>
                    <a:pt x="2885" y="176494"/>
                  </a:lnTo>
                  <a:lnTo>
                    <a:pt x="3978" y="189238"/>
                  </a:lnTo>
                  <a:lnTo>
                    <a:pt x="4976" y="202896"/>
                  </a:lnTo>
                  <a:lnTo>
                    <a:pt x="5782" y="217329"/>
                  </a:lnTo>
                  <a:lnTo>
                    <a:pt x="6390" y="232089"/>
                  </a:lnTo>
                  <a:lnTo>
                    <a:pt x="6831" y="246861"/>
                  </a:lnTo>
                  <a:lnTo>
                    <a:pt x="7142" y="261293"/>
                  </a:lnTo>
                  <a:lnTo>
                    <a:pt x="7393" y="276555"/>
                  </a:lnTo>
                  <a:lnTo>
                    <a:pt x="7604" y="296218"/>
                  </a:lnTo>
                  <a:lnTo>
                    <a:pt x="7815" y="32638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16435" y="368497"/>
              <a:ext cx="400084" cy="84229"/>
            </a:xfrm>
            <a:custGeom>
              <a:avLst/>
              <a:gdLst/>
              <a:ahLst/>
              <a:cxnLst/>
              <a:rect l="0" t="0" r="0" b="0"/>
              <a:pathLst>
                <a:path w="400084" h="84229">
                  <a:moveTo>
                    <a:pt x="400083" y="0"/>
                  </a:moveTo>
                  <a:lnTo>
                    <a:pt x="391214" y="3001"/>
                  </a:lnTo>
                  <a:lnTo>
                    <a:pt x="382228" y="6423"/>
                  </a:lnTo>
                  <a:lnTo>
                    <a:pt x="372228" y="10615"/>
                  </a:lnTo>
                  <a:lnTo>
                    <a:pt x="361074" y="15342"/>
                  </a:lnTo>
                  <a:lnTo>
                    <a:pt x="348615" y="20175"/>
                  </a:lnTo>
                  <a:lnTo>
                    <a:pt x="334912" y="24852"/>
                  </a:lnTo>
                  <a:lnTo>
                    <a:pt x="320495" y="29288"/>
                  </a:lnTo>
                  <a:lnTo>
                    <a:pt x="306214" y="33490"/>
                  </a:lnTo>
                  <a:lnTo>
                    <a:pt x="292529" y="37494"/>
                  </a:lnTo>
                  <a:lnTo>
                    <a:pt x="279055" y="41181"/>
                  </a:lnTo>
                  <a:lnTo>
                    <a:pt x="264796" y="44286"/>
                  </a:lnTo>
                  <a:lnTo>
                    <a:pt x="249249" y="46713"/>
                  </a:lnTo>
                  <a:lnTo>
                    <a:pt x="232872" y="48683"/>
                  </a:lnTo>
                  <a:lnTo>
                    <a:pt x="216787" y="50620"/>
                  </a:lnTo>
                  <a:lnTo>
                    <a:pt x="201617" y="52774"/>
                  </a:lnTo>
                  <a:lnTo>
                    <a:pt x="187007" y="55053"/>
                  </a:lnTo>
                  <a:lnTo>
                    <a:pt x="171918" y="57129"/>
                  </a:lnTo>
                  <a:lnTo>
                    <a:pt x="155771" y="58827"/>
                  </a:lnTo>
                  <a:lnTo>
                    <a:pt x="138638" y="60290"/>
                  </a:lnTo>
                  <a:lnTo>
                    <a:pt x="120971" y="61878"/>
                  </a:lnTo>
                  <a:lnTo>
                    <a:pt x="103125" y="63799"/>
                  </a:lnTo>
                  <a:lnTo>
                    <a:pt x="85598" y="66089"/>
                  </a:lnTo>
                  <a:lnTo>
                    <a:pt x="69069" y="68705"/>
                  </a:lnTo>
                  <a:lnTo>
                    <a:pt x="53825" y="71574"/>
                  </a:lnTo>
                  <a:lnTo>
                    <a:pt x="40244" y="74478"/>
                  </a:lnTo>
                  <a:lnTo>
                    <a:pt x="27642" y="77349"/>
                  </a:lnTo>
                  <a:lnTo>
                    <a:pt x="14915" y="8043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05906" y="684352"/>
              <a:ext cx="473784" cy="73700"/>
            </a:xfrm>
            <a:custGeom>
              <a:avLst/>
              <a:gdLst/>
              <a:ahLst/>
              <a:cxnLst/>
              <a:rect l="0" t="0" r="0" b="0"/>
              <a:pathLst>
                <a:path w="473784" h="73700">
                  <a:moveTo>
                    <a:pt x="473783" y="0"/>
                  </a:moveTo>
                  <a:lnTo>
                    <a:pt x="467848" y="5800"/>
                  </a:lnTo>
                  <a:lnTo>
                    <a:pt x="461643" y="10725"/>
                  </a:lnTo>
                  <a:lnTo>
                    <a:pt x="454538" y="15223"/>
                  </a:lnTo>
                  <a:lnTo>
                    <a:pt x="446253" y="19271"/>
                  </a:lnTo>
                  <a:lnTo>
                    <a:pt x="436310" y="22636"/>
                  </a:lnTo>
                  <a:lnTo>
                    <a:pt x="424604" y="25244"/>
                  </a:lnTo>
                  <a:lnTo>
                    <a:pt x="411180" y="27171"/>
                  </a:lnTo>
                  <a:lnTo>
                    <a:pt x="396050" y="28550"/>
                  </a:lnTo>
                  <a:lnTo>
                    <a:pt x="379391" y="29516"/>
                  </a:lnTo>
                  <a:lnTo>
                    <a:pt x="361495" y="30183"/>
                  </a:lnTo>
                  <a:lnTo>
                    <a:pt x="342661" y="30640"/>
                  </a:lnTo>
                  <a:lnTo>
                    <a:pt x="323151" y="30949"/>
                  </a:lnTo>
                  <a:lnTo>
                    <a:pt x="303493" y="31159"/>
                  </a:lnTo>
                  <a:lnTo>
                    <a:pt x="284449" y="31300"/>
                  </a:lnTo>
                  <a:lnTo>
                    <a:pt x="266382" y="31399"/>
                  </a:lnTo>
                  <a:lnTo>
                    <a:pt x="249303" y="31635"/>
                  </a:lnTo>
                  <a:lnTo>
                    <a:pt x="233058" y="32326"/>
                  </a:lnTo>
                  <a:lnTo>
                    <a:pt x="217451" y="33607"/>
                  </a:lnTo>
                  <a:lnTo>
                    <a:pt x="201983" y="35452"/>
                  </a:lnTo>
                  <a:lnTo>
                    <a:pt x="185904" y="37761"/>
                  </a:lnTo>
                  <a:lnTo>
                    <a:pt x="168857" y="40425"/>
                  </a:lnTo>
                  <a:lnTo>
                    <a:pt x="150998" y="43349"/>
                  </a:lnTo>
                  <a:lnTo>
                    <a:pt x="132784" y="46458"/>
                  </a:lnTo>
                  <a:lnTo>
                    <a:pt x="114536" y="49694"/>
                  </a:lnTo>
                  <a:lnTo>
                    <a:pt x="96555" y="53019"/>
                  </a:lnTo>
                  <a:lnTo>
                    <a:pt x="79184" y="56404"/>
                  </a:lnTo>
                  <a:lnTo>
                    <a:pt x="62558" y="59826"/>
                  </a:lnTo>
                  <a:lnTo>
                    <a:pt x="47224" y="63118"/>
                  </a:lnTo>
                  <a:lnTo>
                    <a:pt x="32725" y="66300"/>
                  </a:lnTo>
                  <a:lnTo>
                    <a:pt x="17785" y="6964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93363" y="421139"/>
              <a:ext cx="344992" cy="353357"/>
            </a:xfrm>
            <a:custGeom>
              <a:avLst/>
              <a:gdLst/>
              <a:ahLst/>
              <a:cxnLst/>
              <a:rect l="0" t="0" r="0" b="0"/>
              <a:pathLst>
                <a:path w="344992" h="353357">
                  <a:moveTo>
                    <a:pt x="249538" y="0"/>
                  </a:moveTo>
                  <a:lnTo>
                    <a:pt x="237736" y="0"/>
                  </a:lnTo>
                  <a:lnTo>
                    <a:pt x="225967" y="0"/>
                  </a:lnTo>
                  <a:lnTo>
                    <a:pt x="213081" y="5"/>
                  </a:lnTo>
                  <a:lnTo>
                    <a:pt x="199406" y="178"/>
                  </a:lnTo>
                  <a:lnTo>
                    <a:pt x="185726" y="826"/>
                  </a:lnTo>
                  <a:lnTo>
                    <a:pt x="172505" y="2079"/>
                  </a:lnTo>
                  <a:lnTo>
                    <a:pt x="159708" y="3905"/>
                  </a:lnTo>
                  <a:lnTo>
                    <a:pt x="146981" y="6201"/>
                  </a:lnTo>
                  <a:lnTo>
                    <a:pt x="134089" y="8862"/>
                  </a:lnTo>
                  <a:lnTo>
                    <a:pt x="120957" y="11953"/>
                  </a:lnTo>
                  <a:lnTo>
                    <a:pt x="107595" y="15706"/>
                  </a:lnTo>
                  <a:lnTo>
                    <a:pt x="94047" y="20193"/>
                  </a:lnTo>
                  <a:lnTo>
                    <a:pt x="80524" y="25342"/>
                  </a:lnTo>
                  <a:lnTo>
                    <a:pt x="67371" y="31023"/>
                  </a:lnTo>
                  <a:lnTo>
                    <a:pt x="54753" y="37104"/>
                  </a:lnTo>
                  <a:lnTo>
                    <a:pt x="42824" y="43475"/>
                  </a:lnTo>
                  <a:lnTo>
                    <a:pt x="31805" y="50051"/>
                  </a:lnTo>
                  <a:lnTo>
                    <a:pt x="21740" y="56774"/>
                  </a:lnTo>
                  <a:lnTo>
                    <a:pt x="12998" y="63763"/>
                  </a:lnTo>
                  <a:lnTo>
                    <a:pt x="6329" y="71293"/>
                  </a:lnTo>
                  <a:lnTo>
                    <a:pt x="1965" y="79469"/>
                  </a:lnTo>
                  <a:lnTo>
                    <a:pt x="0" y="88080"/>
                  </a:lnTo>
                  <a:lnTo>
                    <a:pt x="644" y="96705"/>
                  </a:lnTo>
                  <a:lnTo>
                    <a:pt x="3754" y="105091"/>
                  </a:lnTo>
                  <a:lnTo>
                    <a:pt x="9246" y="112838"/>
                  </a:lnTo>
                  <a:lnTo>
                    <a:pt x="17270" y="119356"/>
                  </a:lnTo>
                  <a:lnTo>
                    <a:pt x="27659" y="124439"/>
                  </a:lnTo>
                  <a:lnTo>
                    <a:pt x="39852" y="128206"/>
                  </a:lnTo>
                  <a:lnTo>
                    <a:pt x="53090" y="130908"/>
                  </a:lnTo>
                  <a:lnTo>
                    <a:pt x="66841" y="132804"/>
                  </a:lnTo>
                  <a:lnTo>
                    <a:pt x="80817" y="134114"/>
                  </a:lnTo>
                  <a:lnTo>
                    <a:pt x="94879" y="135011"/>
                  </a:lnTo>
                  <a:lnTo>
                    <a:pt x="108970" y="135620"/>
                  </a:lnTo>
                  <a:lnTo>
                    <a:pt x="123229" y="136031"/>
                  </a:lnTo>
                  <a:lnTo>
                    <a:pt x="137956" y="136309"/>
                  </a:lnTo>
                  <a:lnTo>
                    <a:pt x="153274" y="136499"/>
                  </a:lnTo>
                  <a:lnTo>
                    <a:pt x="168987" y="136797"/>
                  </a:lnTo>
                  <a:lnTo>
                    <a:pt x="184688" y="137529"/>
                  </a:lnTo>
                  <a:lnTo>
                    <a:pt x="200136" y="138842"/>
                  </a:lnTo>
                  <a:lnTo>
                    <a:pt x="215102" y="140878"/>
                  </a:lnTo>
                  <a:lnTo>
                    <a:pt x="229304" y="143848"/>
                  </a:lnTo>
                  <a:lnTo>
                    <a:pt x="242671" y="147778"/>
                  </a:lnTo>
                  <a:lnTo>
                    <a:pt x="255291" y="152706"/>
                  </a:lnTo>
                  <a:lnTo>
                    <a:pt x="267314" y="158763"/>
                  </a:lnTo>
                  <a:lnTo>
                    <a:pt x="278883" y="165911"/>
                  </a:lnTo>
                  <a:lnTo>
                    <a:pt x="289960" y="173981"/>
                  </a:lnTo>
                  <a:lnTo>
                    <a:pt x="300334" y="182769"/>
                  </a:lnTo>
                  <a:lnTo>
                    <a:pt x="309939" y="192085"/>
                  </a:lnTo>
                  <a:lnTo>
                    <a:pt x="318695" y="201781"/>
                  </a:lnTo>
                  <a:lnTo>
                    <a:pt x="326431" y="211742"/>
                  </a:lnTo>
                  <a:lnTo>
                    <a:pt x="333143" y="221886"/>
                  </a:lnTo>
                  <a:lnTo>
                    <a:pt x="338650" y="232155"/>
                  </a:lnTo>
                  <a:lnTo>
                    <a:pt x="342527" y="242509"/>
                  </a:lnTo>
                  <a:lnTo>
                    <a:pt x="344680" y="252920"/>
                  </a:lnTo>
                  <a:lnTo>
                    <a:pt x="344991" y="263371"/>
                  </a:lnTo>
                  <a:lnTo>
                    <a:pt x="343155" y="273847"/>
                  </a:lnTo>
                  <a:lnTo>
                    <a:pt x="339210" y="284336"/>
                  </a:lnTo>
                  <a:lnTo>
                    <a:pt x="333308" y="294668"/>
                  </a:lnTo>
                  <a:lnTo>
                    <a:pt x="325535" y="304532"/>
                  </a:lnTo>
                  <a:lnTo>
                    <a:pt x="316123" y="313793"/>
                  </a:lnTo>
                  <a:lnTo>
                    <a:pt x="305399" y="322316"/>
                  </a:lnTo>
                  <a:lnTo>
                    <a:pt x="293686" y="329895"/>
                  </a:lnTo>
                  <a:lnTo>
                    <a:pt x="281245" y="336507"/>
                  </a:lnTo>
                  <a:lnTo>
                    <a:pt x="267960" y="342116"/>
                  </a:lnTo>
                  <a:lnTo>
                    <a:pt x="253372" y="346594"/>
                  </a:lnTo>
                  <a:lnTo>
                    <a:pt x="237346" y="349974"/>
                  </a:lnTo>
                  <a:lnTo>
                    <a:pt x="220515" y="352262"/>
                  </a:lnTo>
                  <a:lnTo>
                    <a:pt x="204057" y="353356"/>
                  </a:lnTo>
                  <a:lnTo>
                    <a:pt x="188606" y="353321"/>
                  </a:lnTo>
                  <a:lnTo>
                    <a:pt x="173792" y="352502"/>
                  </a:lnTo>
                  <a:lnTo>
                    <a:pt x="158558" y="351422"/>
                  </a:lnTo>
                  <a:lnTo>
                    <a:pt x="142324" y="350404"/>
                  </a:lnTo>
                  <a:lnTo>
                    <a:pt x="125517" y="349569"/>
                  </a:lnTo>
                  <a:lnTo>
                    <a:pt x="107464" y="348844"/>
                  </a:lnTo>
                  <a:lnTo>
                    <a:pt x="84335" y="348171"/>
                  </a:lnTo>
                  <a:lnTo>
                    <a:pt x="49497" y="34744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32248" y="831767"/>
              <a:ext cx="779110" cy="42099"/>
            </a:xfrm>
            <a:custGeom>
              <a:avLst/>
              <a:gdLst/>
              <a:ahLst/>
              <a:cxnLst/>
              <a:rect l="0" t="0" r="0" b="0"/>
              <a:pathLst>
                <a:path w="779110" h="42099">
                  <a:moveTo>
                    <a:pt x="779109" y="31569"/>
                  </a:moveTo>
                  <a:lnTo>
                    <a:pt x="770445" y="31565"/>
                  </a:lnTo>
                  <a:lnTo>
                    <a:pt x="758442" y="31392"/>
                  </a:lnTo>
                  <a:lnTo>
                    <a:pt x="745561" y="30744"/>
                  </a:lnTo>
                  <a:lnTo>
                    <a:pt x="732799" y="29490"/>
                  </a:lnTo>
                  <a:lnTo>
                    <a:pt x="720293" y="27665"/>
                  </a:lnTo>
                  <a:lnTo>
                    <a:pt x="707756" y="25368"/>
                  </a:lnTo>
                  <a:lnTo>
                    <a:pt x="694991" y="22717"/>
                  </a:lnTo>
                  <a:lnTo>
                    <a:pt x="681944" y="19971"/>
                  </a:lnTo>
                  <a:lnTo>
                    <a:pt x="668638" y="17515"/>
                  </a:lnTo>
                  <a:lnTo>
                    <a:pt x="655120" y="15530"/>
                  </a:lnTo>
                  <a:lnTo>
                    <a:pt x="641276" y="13859"/>
                  </a:lnTo>
                  <a:lnTo>
                    <a:pt x="626843" y="12123"/>
                  </a:lnTo>
                  <a:lnTo>
                    <a:pt x="611725" y="10106"/>
                  </a:lnTo>
                  <a:lnTo>
                    <a:pt x="595979" y="7918"/>
                  </a:lnTo>
                  <a:lnTo>
                    <a:pt x="579724" y="5903"/>
                  </a:lnTo>
                  <a:lnTo>
                    <a:pt x="563079" y="4250"/>
                  </a:lnTo>
                  <a:lnTo>
                    <a:pt x="545986" y="2988"/>
                  </a:lnTo>
                  <a:lnTo>
                    <a:pt x="528218" y="2066"/>
                  </a:lnTo>
                  <a:lnTo>
                    <a:pt x="509710" y="1411"/>
                  </a:lnTo>
                  <a:lnTo>
                    <a:pt x="490533" y="954"/>
                  </a:lnTo>
                  <a:lnTo>
                    <a:pt x="470822" y="640"/>
                  </a:lnTo>
                  <a:lnTo>
                    <a:pt x="450708" y="426"/>
                  </a:lnTo>
                  <a:lnTo>
                    <a:pt x="430301" y="281"/>
                  </a:lnTo>
                  <a:lnTo>
                    <a:pt x="409690" y="183"/>
                  </a:lnTo>
                  <a:lnTo>
                    <a:pt x="388939" y="117"/>
                  </a:lnTo>
                  <a:lnTo>
                    <a:pt x="368259" y="73"/>
                  </a:lnTo>
                  <a:lnTo>
                    <a:pt x="347988" y="44"/>
                  </a:lnTo>
                  <a:lnTo>
                    <a:pt x="328276" y="24"/>
                  </a:lnTo>
                  <a:lnTo>
                    <a:pt x="309107" y="10"/>
                  </a:lnTo>
                  <a:lnTo>
                    <a:pt x="290388" y="1"/>
                  </a:lnTo>
                  <a:lnTo>
                    <a:pt x="272010" y="0"/>
                  </a:lnTo>
                  <a:lnTo>
                    <a:pt x="253717" y="169"/>
                  </a:lnTo>
                  <a:lnTo>
                    <a:pt x="235128" y="815"/>
                  </a:lnTo>
                  <a:lnTo>
                    <a:pt x="216070" y="2066"/>
                  </a:lnTo>
                  <a:lnTo>
                    <a:pt x="196862" y="3891"/>
                  </a:lnTo>
                  <a:lnTo>
                    <a:pt x="178192" y="6186"/>
                  </a:lnTo>
                  <a:lnTo>
                    <a:pt x="160409" y="8842"/>
                  </a:lnTo>
                  <a:lnTo>
                    <a:pt x="143366" y="11760"/>
                  </a:lnTo>
                  <a:lnTo>
                    <a:pt x="126622" y="14864"/>
                  </a:lnTo>
                  <a:lnTo>
                    <a:pt x="109879" y="18098"/>
                  </a:lnTo>
                  <a:lnTo>
                    <a:pt x="93176" y="21421"/>
                  </a:lnTo>
                  <a:lnTo>
                    <a:pt x="76794" y="24805"/>
                  </a:lnTo>
                  <a:lnTo>
                    <a:pt x="60898" y="28226"/>
                  </a:lnTo>
                  <a:lnTo>
                    <a:pt x="46086" y="31518"/>
                  </a:lnTo>
                  <a:lnTo>
                    <a:pt x="32007" y="34699"/>
                  </a:lnTo>
                  <a:lnTo>
                    <a:pt x="17425" y="38047"/>
                  </a:lnTo>
                  <a:lnTo>
                    <a:pt x="0" y="4209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42345" y="570704"/>
              <a:ext cx="227023" cy="231043"/>
            </a:xfrm>
            <a:custGeom>
              <a:avLst/>
              <a:gdLst/>
              <a:ahLst/>
              <a:cxnLst/>
              <a:rect l="0" t="0" r="0" b="0"/>
              <a:pathLst>
                <a:path w="227023" h="231043">
                  <a:moveTo>
                    <a:pt x="153323" y="113648"/>
                  </a:moveTo>
                  <a:lnTo>
                    <a:pt x="153256" y="101913"/>
                  </a:lnTo>
                  <a:lnTo>
                    <a:pt x="152616" y="90784"/>
                  </a:lnTo>
                  <a:lnTo>
                    <a:pt x="151314" y="79195"/>
                  </a:lnTo>
                  <a:lnTo>
                    <a:pt x="149282" y="67379"/>
                  </a:lnTo>
                  <a:lnTo>
                    <a:pt x="146317" y="56016"/>
                  </a:lnTo>
                  <a:lnTo>
                    <a:pt x="142393" y="45466"/>
                  </a:lnTo>
                  <a:lnTo>
                    <a:pt x="137471" y="35765"/>
                  </a:lnTo>
                  <a:lnTo>
                    <a:pt x="131419" y="26793"/>
                  </a:lnTo>
                  <a:lnTo>
                    <a:pt x="124274" y="18404"/>
                  </a:lnTo>
                  <a:lnTo>
                    <a:pt x="116206" y="10940"/>
                  </a:lnTo>
                  <a:lnTo>
                    <a:pt x="107421" y="5204"/>
                  </a:lnTo>
                  <a:lnTo>
                    <a:pt x="98106" y="1502"/>
                  </a:lnTo>
                  <a:lnTo>
                    <a:pt x="88411" y="0"/>
                  </a:lnTo>
                  <a:lnTo>
                    <a:pt x="78451" y="961"/>
                  </a:lnTo>
                  <a:lnTo>
                    <a:pt x="68312" y="4277"/>
                  </a:lnTo>
                  <a:lnTo>
                    <a:pt x="58216" y="9571"/>
                  </a:lnTo>
                  <a:lnTo>
                    <a:pt x="48510" y="16397"/>
                  </a:lnTo>
                  <a:lnTo>
                    <a:pt x="39356" y="24355"/>
                  </a:lnTo>
                  <a:lnTo>
                    <a:pt x="30904" y="33287"/>
                  </a:lnTo>
                  <a:lnTo>
                    <a:pt x="23373" y="43259"/>
                  </a:lnTo>
                  <a:lnTo>
                    <a:pt x="16793" y="54225"/>
                  </a:lnTo>
                  <a:lnTo>
                    <a:pt x="11205" y="66029"/>
                  </a:lnTo>
                  <a:lnTo>
                    <a:pt x="6742" y="78484"/>
                  </a:lnTo>
                  <a:lnTo>
                    <a:pt x="3372" y="91420"/>
                  </a:lnTo>
                  <a:lnTo>
                    <a:pt x="1090" y="104701"/>
                  </a:lnTo>
                  <a:lnTo>
                    <a:pt x="0" y="118222"/>
                  </a:lnTo>
                  <a:lnTo>
                    <a:pt x="42" y="131906"/>
                  </a:lnTo>
                  <a:lnTo>
                    <a:pt x="1036" y="145536"/>
                  </a:lnTo>
                  <a:lnTo>
                    <a:pt x="2765" y="158767"/>
                  </a:lnTo>
                  <a:lnTo>
                    <a:pt x="5042" y="171440"/>
                  </a:lnTo>
                  <a:lnTo>
                    <a:pt x="7875" y="183409"/>
                  </a:lnTo>
                  <a:lnTo>
                    <a:pt x="11453" y="194454"/>
                  </a:lnTo>
                  <a:lnTo>
                    <a:pt x="15833" y="204542"/>
                  </a:lnTo>
                  <a:lnTo>
                    <a:pt x="21249" y="213469"/>
                  </a:lnTo>
                  <a:lnTo>
                    <a:pt x="28174" y="220795"/>
                  </a:lnTo>
                  <a:lnTo>
                    <a:pt x="36718" y="226414"/>
                  </a:lnTo>
                  <a:lnTo>
                    <a:pt x="46372" y="230034"/>
                  </a:lnTo>
                  <a:lnTo>
                    <a:pt x="56228" y="231042"/>
                  </a:lnTo>
                  <a:lnTo>
                    <a:pt x="65737" y="229346"/>
                  </a:lnTo>
                  <a:lnTo>
                    <a:pt x="74558" y="225292"/>
                  </a:lnTo>
                  <a:lnTo>
                    <a:pt x="82404" y="219375"/>
                  </a:lnTo>
                  <a:lnTo>
                    <a:pt x="89231" y="212066"/>
                  </a:lnTo>
                  <a:lnTo>
                    <a:pt x="95170" y="203757"/>
                  </a:lnTo>
                  <a:lnTo>
                    <a:pt x="100410" y="194743"/>
                  </a:lnTo>
                  <a:lnTo>
                    <a:pt x="105127" y="185242"/>
                  </a:lnTo>
                  <a:lnTo>
                    <a:pt x="109468" y="175407"/>
                  </a:lnTo>
                  <a:lnTo>
                    <a:pt x="113545" y="165345"/>
                  </a:lnTo>
                  <a:lnTo>
                    <a:pt x="117435" y="155125"/>
                  </a:lnTo>
                  <a:lnTo>
                    <a:pt x="121031" y="144633"/>
                  </a:lnTo>
                  <a:lnTo>
                    <a:pt x="124067" y="133597"/>
                  </a:lnTo>
                  <a:lnTo>
                    <a:pt x="126466" y="121999"/>
                  </a:lnTo>
                  <a:lnTo>
                    <a:pt x="129140" y="113052"/>
                  </a:lnTo>
                  <a:lnTo>
                    <a:pt x="132760" y="110894"/>
                  </a:lnTo>
                  <a:lnTo>
                    <a:pt x="136430" y="114505"/>
                  </a:lnTo>
                  <a:lnTo>
                    <a:pt x="139939" y="121945"/>
                  </a:lnTo>
                  <a:lnTo>
                    <a:pt x="143523" y="131463"/>
                  </a:lnTo>
                  <a:lnTo>
                    <a:pt x="147557" y="141539"/>
                  </a:lnTo>
                  <a:lnTo>
                    <a:pt x="152208" y="151353"/>
                  </a:lnTo>
                  <a:lnTo>
                    <a:pt x="157453" y="160624"/>
                  </a:lnTo>
                  <a:lnTo>
                    <a:pt x="163191" y="169341"/>
                  </a:lnTo>
                  <a:lnTo>
                    <a:pt x="169312" y="177584"/>
                  </a:lnTo>
                  <a:lnTo>
                    <a:pt x="175879" y="185297"/>
                  </a:lnTo>
                  <a:lnTo>
                    <a:pt x="183117" y="192269"/>
                  </a:lnTo>
                  <a:lnTo>
                    <a:pt x="191084" y="198443"/>
                  </a:lnTo>
                  <a:lnTo>
                    <a:pt x="199244" y="203760"/>
                  </a:lnTo>
                  <a:lnTo>
                    <a:pt x="207366" y="208604"/>
                  </a:lnTo>
                  <a:lnTo>
                    <a:pt x="216163" y="213400"/>
                  </a:lnTo>
                  <a:lnTo>
                    <a:pt x="227022" y="21893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49413" y="425268"/>
              <a:ext cx="193737" cy="379962"/>
            </a:xfrm>
            <a:custGeom>
              <a:avLst/>
              <a:gdLst/>
              <a:ahLst/>
              <a:cxnLst/>
              <a:rect l="0" t="0" r="0" b="0"/>
              <a:pathLst>
                <a:path w="193737" h="379962">
                  <a:moveTo>
                    <a:pt x="141094" y="290669"/>
                  </a:moveTo>
                  <a:lnTo>
                    <a:pt x="138093" y="279068"/>
                  </a:lnTo>
                  <a:lnTo>
                    <a:pt x="134671" y="269220"/>
                  </a:lnTo>
                  <a:lnTo>
                    <a:pt x="130470" y="260215"/>
                  </a:lnTo>
                  <a:lnTo>
                    <a:pt x="125397" y="251773"/>
                  </a:lnTo>
                  <a:lnTo>
                    <a:pt x="119267" y="243746"/>
                  </a:lnTo>
                  <a:lnTo>
                    <a:pt x="112084" y="236036"/>
                  </a:lnTo>
                  <a:lnTo>
                    <a:pt x="103996" y="229050"/>
                  </a:lnTo>
                  <a:lnTo>
                    <a:pt x="95202" y="223644"/>
                  </a:lnTo>
                  <a:lnTo>
                    <a:pt x="85881" y="220164"/>
                  </a:lnTo>
                  <a:lnTo>
                    <a:pt x="76185" y="218642"/>
                  </a:lnTo>
                  <a:lnTo>
                    <a:pt x="66223" y="219059"/>
                  </a:lnTo>
                  <a:lnTo>
                    <a:pt x="56084" y="221197"/>
                  </a:lnTo>
                  <a:lnTo>
                    <a:pt x="45987" y="224885"/>
                  </a:lnTo>
                  <a:lnTo>
                    <a:pt x="36282" y="230093"/>
                  </a:lnTo>
                  <a:lnTo>
                    <a:pt x="27132" y="236670"/>
                  </a:lnTo>
                  <a:lnTo>
                    <a:pt x="18853" y="244524"/>
                  </a:lnTo>
                  <a:lnTo>
                    <a:pt x="11970" y="253697"/>
                  </a:lnTo>
                  <a:lnTo>
                    <a:pt x="6644" y="264091"/>
                  </a:lnTo>
                  <a:lnTo>
                    <a:pt x="2881" y="275494"/>
                  </a:lnTo>
                  <a:lnTo>
                    <a:pt x="714" y="287672"/>
                  </a:lnTo>
                  <a:lnTo>
                    <a:pt x="0" y="300415"/>
                  </a:lnTo>
                  <a:lnTo>
                    <a:pt x="637" y="313394"/>
                  </a:lnTo>
                  <a:lnTo>
                    <a:pt x="2651" y="326181"/>
                  </a:lnTo>
                  <a:lnTo>
                    <a:pt x="5933" y="338548"/>
                  </a:lnTo>
                  <a:lnTo>
                    <a:pt x="10423" y="350140"/>
                  </a:lnTo>
                  <a:lnTo>
                    <a:pt x="16184" y="360400"/>
                  </a:lnTo>
                  <a:lnTo>
                    <a:pt x="23135" y="369133"/>
                  </a:lnTo>
                  <a:lnTo>
                    <a:pt x="31073" y="375828"/>
                  </a:lnTo>
                  <a:lnTo>
                    <a:pt x="39772" y="379519"/>
                  </a:lnTo>
                  <a:lnTo>
                    <a:pt x="49024" y="379961"/>
                  </a:lnTo>
                  <a:lnTo>
                    <a:pt x="58507" y="377512"/>
                  </a:lnTo>
                  <a:lnTo>
                    <a:pt x="67793" y="372755"/>
                  </a:lnTo>
                  <a:lnTo>
                    <a:pt x="76666" y="366260"/>
                  </a:lnTo>
                  <a:lnTo>
                    <a:pt x="85098" y="358345"/>
                  </a:lnTo>
                  <a:lnTo>
                    <a:pt x="93148" y="349072"/>
                  </a:lnTo>
                  <a:lnTo>
                    <a:pt x="100894" y="338587"/>
                  </a:lnTo>
                  <a:lnTo>
                    <a:pt x="108249" y="327278"/>
                  </a:lnTo>
                  <a:lnTo>
                    <a:pt x="114970" y="315689"/>
                  </a:lnTo>
                  <a:lnTo>
                    <a:pt x="120975" y="304143"/>
                  </a:lnTo>
                  <a:lnTo>
                    <a:pt x="126330" y="292440"/>
                  </a:lnTo>
                  <a:lnTo>
                    <a:pt x="131162" y="279984"/>
                  </a:lnTo>
                  <a:lnTo>
                    <a:pt x="135598" y="266489"/>
                  </a:lnTo>
                  <a:lnTo>
                    <a:pt x="139748" y="251983"/>
                  </a:lnTo>
                  <a:lnTo>
                    <a:pt x="143696" y="236635"/>
                  </a:lnTo>
                  <a:lnTo>
                    <a:pt x="147503" y="220648"/>
                  </a:lnTo>
                  <a:lnTo>
                    <a:pt x="151213" y="204522"/>
                  </a:lnTo>
                  <a:lnTo>
                    <a:pt x="154858" y="189009"/>
                  </a:lnTo>
                  <a:lnTo>
                    <a:pt x="158458" y="174456"/>
                  </a:lnTo>
                  <a:lnTo>
                    <a:pt x="162028" y="160381"/>
                  </a:lnTo>
                  <a:lnTo>
                    <a:pt x="165579" y="145711"/>
                  </a:lnTo>
                  <a:lnTo>
                    <a:pt x="169111" y="129874"/>
                  </a:lnTo>
                  <a:lnTo>
                    <a:pt x="172466" y="112963"/>
                  </a:lnTo>
                  <a:lnTo>
                    <a:pt x="175339" y="95452"/>
                  </a:lnTo>
                  <a:lnTo>
                    <a:pt x="177604" y="77709"/>
                  </a:lnTo>
                  <a:lnTo>
                    <a:pt x="179293" y="60082"/>
                  </a:lnTo>
                  <a:lnTo>
                    <a:pt x="180509" y="42955"/>
                  </a:lnTo>
                  <a:lnTo>
                    <a:pt x="181352" y="26515"/>
                  </a:lnTo>
                  <a:lnTo>
                    <a:pt x="181398" y="12060"/>
                  </a:lnTo>
                  <a:lnTo>
                    <a:pt x="178835" y="2674"/>
                  </a:lnTo>
                  <a:lnTo>
                    <a:pt x="173443" y="0"/>
                  </a:lnTo>
                  <a:lnTo>
                    <a:pt x="167862" y="3073"/>
                  </a:lnTo>
                  <a:lnTo>
                    <a:pt x="163243" y="10488"/>
                  </a:lnTo>
                  <a:lnTo>
                    <a:pt x="159580" y="20876"/>
                  </a:lnTo>
                  <a:lnTo>
                    <a:pt x="156407" y="33002"/>
                  </a:lnTo>
                  <a:lnTo>
                    <a:pt x="153380" y="46067"/>
                  </a:lnTo>
                  <a:lnTo>
                    <a:pt x="150495" y="59947"/>
                  </a:lnTo>
                  <a:lnTo>
                    <a:pt x="148003" y="75023"/>
                  </a:lnTo>
                  <a:lnTo>
                    <a:pt x="146025" y="91434"/>
                  </a:lnTo>
                  <a:lnTo>
                    <a:pt x="144544" y="109052"/>
                  </a:lnTo>
                  <a:lnTo>
                    <a:pt x="143475" y="127645"/>
                  </a:lnTo>
                  <a:lnTo>
                    <a:pt x="142726" y="146970"/>
                  </a:lnTo>
                  <a:lnTo>
                    <a:pt x="142376" y="166660"/>
                  </a:lnTo>
                  <a:lnTo>
                    <a:pt x="142666" y="186252"/>
                  </a:lnTo>
                  <a:lnTo>
                    <a:pt x="143680" y="205497"/>
                  </a:lnTo>
                  <a:lnTo>
                    <a:pt x="145513" y="224181"/>
                  </a:lnTo>
                  <a:lnTo>
                    <a:pt x="148347" y="242040"/>
                  </a:lnTo>
                  <a:lnTo>
                    <a:pt x="152182" y="259014"/>
                  </a:lnTo>
                  <a:lnTo>
                    <a:pt x="156875" y="275041"/>
                  </a:lnTo>
                  <a:lnTo>
                    <a:pt x="162242" y="289973"/>
                  </a:lnTo>
                  <a:lnTo>
                    <a:pt x="168101" y="303822"/>
                  </a:lnTo>
                  <a:lnTo>
                    <a:pt x="174005" y="316301"/>
                  </a:lnTo>
                  <a:lnTo>
                    <a:pt x="179827" y="327963"/>
                  </a:lnTo>
                  <a:lnTo>
                    <a:pt x="186075" y="339836"/>
                  </a:lnTo>
                  <a:lnTo>
                    <a:pt x="193736" y="35384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87978" y="663295"/>
              <a:ext cx="7816" cy="115814"/>
            </a:xfrm>
            <a:custGeom>
              <a:avLst/>
              <a:gdLst/>
              <a:ahLst/>
              <a:cxnLst/>
              <a:rect l="0" t="0" r="0" b="0"/>
              <a:pathLst>
                <a:path w="7816" h="115814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13"/>
                  </a:lnTo>
                  <a:lnTo>
                    <a:pt x="1897" y="71846"/>
                  </a:lnTo>
                  <a:lnTo>
                    <a:pt x="3394" y="82943"/>
                  </a:lnTo>
                  <a:lnTo>
                    <a:pt x="5273" y="96389"/>
                  </a:lnTo>
                  <a:lnTo>
                    <a:pt x="7815" y="11581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95792" y="51589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58964" y="589595"/>
              <a:ext cx="136871" cy="193536"/>
            </a:xfrm>
            <a:custGeom>
              <a:avLst/>
              <a:gdLst/>
              <a:ahLst/>
              <a:cxnLst/>
              <a:rect l="0" t="0" r="0" b="0"/>
              <a:pathLst>
                <a:path w="136871" h="193536">
                  <a:moveTo>
                    <a:pt x="0" y="52643"/>
                  </a:moveTo>
                  <a:lnTo>
                    <a:pt x="2934" y="64311"/>
                  </a:lnTo>
                  <a:lnTo>
                    <a:pt x="5716" y="74800"/>
                  </a:lnTo>
                  <a:lnTo>
                    <a:pt x="8620" y="85101"/>
                  </a:lnTo>
                  <a:lnTo>
                    <a:pt x="11833" y="95403"/>
                  </a:lnTo>
                  <a:lnTo>
                    <a:pt x="15647" y="105746"/>
                  </a:lnTo>
                  <a:lnTo>
                    <a:pt x="20159" y="116136"/>
                  </a:lnTo>
                  <a:lnTo>
                    <a:pt x="25150" y="126564"/>
                  </a:lnTo>
                  <a:lnTo>
                    <a:pt x="30189" y="137022"/>
                  </a:lnTo>
                  <a:lnTo>
                    <a:pt x="35025" y="147498"/>
                  </a:lnTo>
                  <a:lnTo>
                    <a:pt x="39746" y="157820"/>
                  </a:lnTo>
                  <a:lnTo>
                    <a:pt x="44674" y="167677"/>
                  </a:lnTo>
                  <a:lnTo>
                    <a:pt x="49991" y="176919"/>
                  </a:lnTo>
                  <a:lnTo>
                    <a:pt x="55714" y="184920"/>
                  </a:lnTo>
                  <a:lnTo>
                    <a:pt x="61788" y="190552"/>
                  </a:lnTo>
                  <a:lnTo>
                    <a:pt x="68133" y="193402"/>
                  </a:lnTo>
                  <a:lnTo>
                    <a:pt x="74513" y="193535"/>
                  </a:lnTo>
                  <a:lnTo>
                    <a:pt x="80563" y="191122"/>
                  </a:lnTo>
                  <a:lnTo>
                    <a:pt x="86110" y="186538"/>
                  </a:lnTo>
                  <a:lnTo>
                    <a:pt x="91155" y="180243"/>
                  </a:lnTo>
                  <a:lnTo>
                    <a:pt x="95778" y="172673"/>
                  </a:lnTo>
                  <a:lnTo>
                    <a:pt x="100069" y="164179"/>
                  </a:lnTo>
                  <a:lnTo>
                    <a:pt x="103951" y="154870"/>
                  </a:lnTo>
                  <a:lnTo>
                    <a:pt x="107187" y="144637"/>
                  </a:lnTo>
                  <a:lnTo>
                    <a:pt x="109704" y="133498"/>
                  </a:lnTo>
                  <a:lnTo>
                    <a:pt x="111733" y="121746"/>
                  </a:lnTo>
                  <a:lnTo>
                    <a:pt x="113712" y="109857"/>
                  </a:lnTo>
                  <a:lnTo>
                    <a:pt x="115896" y="98119"/>
                  </a:lnTo>
                  <a:lnTo>
                    <a:pt x="118366" y="86626"/>
                  </a:lnTo>
                  <a:lnTo>
                    <a:pt x="121102" y="75376"/>
                  </a:lnTo>
                  <a:lnTo>
                    <a:pt x="124052" y="64332"/>
                  </a:lnTo>
                  <a:lnTo>
                    <a:pt x="127011" y="53515"/>
                  </a:lnTo>
                  <a:lnTo>
                    <a:pt x="129924" y="41743"/>
                  </a:lnTo>
                  <a:lnTo>
                    <a:pt x="133046" y="2574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59005" y="621181"/>
              <a:ext cx="31586" cy="178985"/>
            </a:xfrm>
            <a:custGeom>
              <a:avLst/>
              <a:gdLst/>
              <a:ahLst/>
              <a:cxnLst/>
              <a:rect l="0" t="0" r="0" b="0"/>
              <a:pathLst>
                <a:path w="31586" h="178985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1" y="34462"/>
                  </a:lnTo>
                  <a:lnTo>
                    <a:pt x="11478" y="46623"/>
                  </a:lnTo>
                  <a:lnTo>
                    <a:pt x="13994" y="59283"/>
                  </a:lnTo>
                  <a:lnTo>
                    <a:pt x="16010" y="72335"/>
                  </a:lnTo>
                  <a:lnTo>
                    <a:pt x="17695" y="85514"/>
                  </a:lnTo>
                  <a:lnTo>
                    <a:pt x="19439" y="98431"/>
                  </a:lnTo>
                  <a:lnTo>
                    <a:pt x="21460" y="110888"/>
                  </a:lnTo>
                  <a:lnTo>
                    <a:pt x="23659" y="122807"/>
                  </a:lnTo>
                  <a:lnTo>
                    <a:pt x="25913" y="135510"/>
                  </a:lnTo>
                  <a:lnTo>
                    <a:pt x="28423" y="152349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80062" y="48431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52927" y="560005"/>
              <a:ext cx="161375" cy="220056"/>
            </a:xfrm>
            <a:custGeom>
              <a:avLst/>
              <a:gdLst/>
              <a:ahLst/>
              <a:cxnLst/>
              <a:rect l="0" t="0" r="0" b="0"/>
              <a:pathLst>
                <a:path w="161375" h="220056">
                  <a:moveTo>
                    <a:pt x="95591" y="50647"/>
                  </a:moveTo>
                  <a:lnTo>
                    <a:pt x="101190" y="44713"/>
                  </a:lnTo>
                  <a:lnTo>
                    <a:pt x="104194" y="38508"/>
                  </a:lnTo>
                  <a:lnTo>
                    <a:pt x="104798" y="31422"/>
                  </a:lnTo>
                  <a:lnTo>
                    <a:pt x="103094" y="23827"/>
                  </a:lnTo>
                  <a:lnTo>
                    <a:pt x="98862" y="16477"/>
                  </a:lnTo>
                  <a:lnTo>
                    <a:pt x="92222" y="9803"/>
                  </a:lnTo>
                  <a:lnTo>
                    <a:pt x="83724" y="4373"/>
                  </a:lnTo>
                  <a:lnTo>
                    <a:pt x="74134" y="1021"/>
                  </a:lnTo>
                  <a:lnTo>
                    <a:pt x="63991" y="0"/>
                  </a:lnTo>
                  <a:lnTo>
                    <a:pt x="53594" y="1080"/>
                  </a:lnTo>
                  <a:lnTo>
                    <a:pt x="43089" y="3849"/>
                  </a:lnTo>
                  <a:lnTo>
                    <a:pt x="32559" y="7899"/>
                  </a:lnTo>
                  <a:lnTo>
                    <a:pt x="22522" y="13208"/>
                  </a:lnTo>
                  <a:lnTo>
                    <a:pt x="13913" y="20118"/>
                  </a:lnTo>
                  <a:lnTo>
                    <a:pt x="7133" y="28679"/>
                  </a:lnTo>
                  <a:lnTo>
                    <a:pt x="2411" y="38359"/>
                  </a:lnTo>
                  <a:lnTo>
                    <a:pt x="57" y="48240"/>
                  </a:lnTo>
                  <a:lnTo>
                    <a:pt x="0" y="57769"/>
                  </a:lnTo>
                  <a:lnTo>
                    <a:pt x="2045" y="66605"/>
                  </a:lnTo>
                  <a:lnTo>
                    <a:pt x="6068" y="74461"/>
                  </a:lnTo>
                  <a:lnTo>
                    <a:pt x="11808" y="81291"/>
                  </a:lnTo>
                  <a:lnTo>
                    <a:pt x="19083" y="87063"/>
                  </a:lnTo>
                  <a:lnTo>
                    <a:pt x="27859" y="91658"/>
                  </a:lnTo>
                  <a:lnTo>
                    <a:pt x="37978" y="95128"/>
                  </a:lnTo>
                  <a:lnTo>
                    <a:pt x="49025" y="97818"/>
                  </a:lnTo>
                  <a:lnTo>
                    <a:pt x="60433" y="100248"/>
                  </a:lnTo>
                  <a:lnTo>
                    <a:pt x="71844" y="102745"/>
                  </a:lnTo>
                  <a:lnTo>
                    <a:pt x="83115" y="105595"/>
                  </a:lnTo>
                  <a:lnTo>
                    <a:pt x="94216" y="109120"/>
                  </a:lnTo>
                  <a:lnTo>
                    <a:pt x="105161" y="113422"/>
                  </a:lnTo>
                  <a:lnTo>
                    <a:pt x="115816" y="118431"/>
                  </a:lnTo>
                  <a:lnTo>
                    <a:pt x="125905" y="124010"/>
                  </a:lnTo>
                  <a:lnTo>
                    <a:pt x="135316" y="130029"/>
                  </a:lnTo>
                  <a:lnTo>
                    <a:pt x="143771" y="136696"/>
                  </a:lnTo>
                  <a:lnTo>
                    <a:pt x="150773" y="144535"/>
                  </a:lnTo>
                  <a:lnTo>
                    <a:pt x="156175" y="153727"/>
                  </a:lnTo>
                  <a:lnTo>
                    <a:pt x="159818" y="163833"/>
                  </a:lnTo>
                  <a:lnTo>
                    <a:pt x="161374" y="174001"/>
                  </a:lnTo>
                  <a:lnTo>
                    <a:pt x="160859" y="183722"/>
                  </a:lnTo>
                  <a:lnTo>
                    <a:pt x="158412" y="192687"/>
                  </a:lnTo>
                  <a:lnTo>
                    <a:pt x="154112" y="200630"/>
                  </a:lnTo>
                  <a:lnTo>
                    <a:pt x="148186" y="207513"/>
                  </a:lnTo>
                  <a:lnTo>
                    <a:pt x="140956" y="213151"/>
                  </a:lnTo>
                  <a:lnTo>
                    <a:pt x="132741" y="217122"/>
                  </a:lnTo>
                  <a:lnTo>
                    <a:pt x="123812" y="219352"/>
                  </a:lnTo>
                  <a:lnTo>
                    <a:pt x="114378" y="220055"/>
                  </a:lnTo>
                  <a:lnTo>
                    <a:pt x="104593" y="219548"/>
                  </a:lnTo>
                  <a:lnTo>
                    <a:pt x="94576" y="218141"/>
                  </a:lnTo>
                  <a:lnTo>
                    <a:pt x="84666" y="216241"/>
                  </a:lnTo>
                  <a:lnTo>
                    <a:pt x="74354" y="214163"/>
                  </a:lnTo>
                  <a:lnTo>
                    <a:pt x="61618" y="211730"/>
                  </a:lnTo>
                  <a:lnTo>
                    <a:pt x="42948" y="20857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06445" y="631709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5" y="79499"/>
                  </a:lnTo>
                  <a:lnTo>
                    <a:pt x="3736" y="91567"/>
                  </a:lnTo>
                  <a:lnTo>
                    <a:pt x="5563" y="105125"/>
                  </a:lnTo>
                  <a:lnTo>
                    <a:pt x="7717" y="124719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16974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89480" y="590908"/>
              <a:ext cx="129317" cy="153156"/>
            </a:xfrm>
            <a:custGeom>
              <a:avLst/>
              <a:gdLst/>
              <a:ahLst/>
              <a:cxnLst/>
              <a:rect l="0" t="0" r="0" b="0"/>
              <a:pathLst>
                <a:path w="129317" h="153156">
                  <a:moveTo>
                    <a:pt x="85421" y="9216"/>
                  </a:moveTo>
                  <a:lnTo>
                    <a:pt x="76620" y="3616"/>
                  </a:lnTo>
                  <a:lnTo>
                    <a:pt x="68273" y="613"/>
                  </a:lnTo>
                  <a:lnTo>
                    <a:pt x="59578" y="0"/>
                  </a:lnTo>
                  <a:lnTo>
                    <a:pt x="50630" y="1358"/>
                  </a:lnTo>
                  <a:lnTo>
                    <a:pt x="41784" y="4294"/>
                  </a:lnTo>
                  <a:lnTo>
                    <a:pt x="33250" y="8436"/>
                  </a:lnTo>
                  <a:lnTo>
                    <a:pt x="25234" y="13628"/>
                  </a:lnTo>
                  <a:lnTo>
                    <a:pt x="18005" y="19922"/>
                  </a:lnTo>
                  <a:lnTo>
                    <a:pt x="11637" y="27264"/>
                  </a:lnTo>
                  <a:lnTo>
                    <a:pt x="6363" y="35648"/>
                  </a:lnTo>
                  <a:lnTo>
                    <a:pt x="2643" y="45186"/>
                  </a:lnTo>
                  <a:lnTo>
                    <a:pt x="585" y="55827"/>
                  </a:lnTo>
                  <a:lnTo>
                    <a:pt x="0" y="67398"/>
                  </a:lnTo>
                  <a:lnTo>
                    <a:pt x="586" y="79689"/>
                  </a:lnTo>
                  <a:lnTo>
                    <a:pt x="2065" y="92503"/>
                  </a:lnTo>
                  <a:lnTo>
                    <a:pt x="4683" y="105360"/>
                  </a:lnTo>
                  <a:lnTo>
                    <a:pt x="9174" y="117532"/>
                  </a:lnTo>
                  <a:lnTo>
                    <a:pt x="15785" y="128665"/>
                  </a:lnTo>
                  <a:lnTo>
                    <a:pt x="24157" y="138274"/>
                  </a:lnTo>
                  <a:lnTo>
                    <a:pt x="33611" y="145599"/>
                  </a:lnTo>
                  <a:lnTo>
                    <a:pt x="43636" y="150443"/>
                  </a:lnTo>
                  <a:lnTo>
                    <a:pt x="53942" y="152917"/>
                  </a:lnTo>
                  <a:lnTo>
                    <a:pt x="64378" y="153155"/>
                  </a:lnTo>
                  <a:lnTo>
                    <a:pt x="74865" y="151464"/>
                  </a:lnTo>
                  <a:lnTo>
                    <a:pt x="85041" y="148079"/>
                  </a:lnTo>
                  <a:lnTo>
                    <a:pt x="94274" y="143075"/>
                  </a:lnTo>
                  <a:lnTo>
                    <a:pt x="102301" y="136641"/>
                  </a:lnTo>
                  <a:lnTo>
                    <a:pt x="109183" y="129052"/>
                  </a:lnTo>
                  <a:lnTo>
                    <a:pt x="115123" y="120589"/>
                  </a:lnTo>
                  <a:lnTo>
                    <a:pt x="120334" y="111485"/>
                  </a:lnTo>
                  <a:lnTo>
                    <a:pt x="124682" y="101762"/>
                  </a:lnTo>
                  <a:lnTo>
                    <a:pt x="127706" y="91251"/>
                  </a:lnTo>
                  <a:lnTo>
                    <a:pt x="129256" y="79928"/>
                  </a:lnTo>
                  <a:lnTo>
                    <a:pt x="129316" y="68222"/>
                  </a:lnTo>
                  <a:lnTo>
                    <a:pt x="127835" y="56898"/>
                  </a:lnTo>
                  <a:lnTo>
                    <a:pt x="124953" y="46365"/>
                  </a:lnTo>
                  <a:lnTo>
                    <a:pt x="121039" y="36976"/>
                  </a:lnTo>
                  <a:lnTo>
                    <a:pt x="116114" y="28271"/>
                  </a:lnTo>
                  <a:lnTo>
                    <a:pt x="108632" y="19491"/>
                  </a:lnTo>
                  <a:lnTo>
                    <a:pt x="95950" y="921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48601" y="568242"/>
              <a:ext cx="189514" cy="160426"/>
            </a:xfrm>
            <a:custGeom>
              <a:avLst/>
              <a:gdLst/>
              <a:ahLst/>
              <a:cxnLst/>
              <a:rect l="0" t="0" r="0" b="0"/>
              <a:pathLst>
                <a:path w="189514" h="160426">
                  <a:moveTo>
                    <a:pt x="0" y="31882"/>
                  </a:moveTo>
                  <a:lnTo>
                    <a:pt x="5801" y="40683"/>
                  </a:lnTo>
                  <a:lnTo>
                    <a:pt x="10725" y="49030"/>
                  </a:lnTo>
                  <a:lnTo>
                    <a:pt x="15227" y="57729"/>
                  </a:lnTo>
                  <a:lnTo>
                    <a:pt x="19448" y="66849"/>
                  </a:lnTo>
                  <a:lnTo>
                    <a:pt x="23462" y="76344"/>
                  </a:lnTo>
                  <a:lnTo>
                    <a:pt x="27323" y="86137"/>
                  </a:lnTo>
                  <a:lnTo>
                    <a:pt x="31076" y="96150"/>
                  </a:lnTo>
                  <a:lnTo>
                    <a:pt x="34751" y="106324"/>
                  </a:lnTo>
                  <a:lnTo>
                    <a:pt x="38373" y="116611"/>
                  </a:lnTo>
                  <a:lnTo>
                    <a:pt x="41959" y="126975"/>
                  </a:lnTo>
                  <a:lnTo>
                    <a:pt x="45520" y="137393"/>
                  </a:lnTo>
                  <a:lnTo>
                    <a:pt x="49026" y="147798"/>
                  </a:lnTo>
                  <a:lnTo>
                    <a:pt x="51159" y="156441"/>
                  </a:lnTo>
                  <a:lnTo>
                    <a:pt x="50775" y="160425"/>
                  </a:lnTo>
                  <a:lnTo>
                    <a:pt x="49240" y="159304"/>
                  </a:lnTo>
                  <a:lnTo>
                    <a:pt x="47541" y="154135"/>
                  </a:lnTo>
                  <a:lnTo>
                    <a:pt x="46066" y="146089"/>
                  </a:lnTo>
                  <a:lnTo>
                    <a:pt x="44914" y="136074"/>
                  </a:lnTo>
                  <a:lnTo>
                    <a:pt x="44062" y="124726"/>
                  </a:lnTo>
                  <a:lnTo>
                    <a:pt x="43453" y="112316"/>
                  </a:lnTo>
                  <a:lnTo>
                    <a:pt x="43026" y="98833"/>
                  </a:lnTo>
                  <a:lnTo>
                    <a:pt x="42741" y="84359"/>
                  </a:lnTo>
                  <a:lnTo>
                    <a:pt x="42885" y="69550"/>
                  </a:lnTo>
                  <a:lnTo>
                    <a:pt x="44045" y="55518"/>
                  </a:lnTo>
                  <a:lnTo>
                    <a:pt x="46464" y="42827"/>
                  </a:lnTo>
                  <a:lnTo>
                    <a:pt x="50226" y="31679"/>
                  </a:lnTo>
                  <a:lnTo>
                    <a:pt x="55426" y="22180"/>
                  </a:lnTo>
                  <a:lnTo>
                    <a:pt x="61963" y="14209"/>
                  </a:lnTo>
                  <a:lnTo>
                    <a:pt x="69607" y="7822"/>
                  </a:lnTo>
                  <a:lnTo>
                    <a:pt x="78099" y="3338"/>
                  </a:lnTo>
                  <a:lnTo>
                    <a:pt x="87211" y="765"/>
                  </a:lnTo>
                  <a:lnTo>
                    <a:pt x="96597" y="0"/>
                  </a:lnTo>
                  <a:lnTo>
                    <a:pt x="105818" y="997"/>
                  </a:lnTo>
                  <a:lnTo>
                    <a:pt x="114647" y="3561"/>
                  </a:lnTo>
                  <a:lnTo>
                    <a:pt x="123049" y="7552"/>
                  </a:lnTo>
                  <a:lnTo>
                    <a:pt x="131079" y="12971"/>
                  </a:lnTo>
                  <a:lnTo>
                    <a:pt x="138811" y="19688"/>
                  </a:lnTo>
                  <a:lnTo>
                    <a:pt x="146157" y="27468"/>
                  </a:lnTo>
                  <a:lnTo>
                    <a:pt x="152873" y="36060"/>
                  </a:lnTo>
                  <a:lnTo>
                    <a:pt x="158874" y="45246"/>
                  </a:lnTo>
                  <a:lnTo>
                    <a:pt x="164226" y="54854"/>
                  </a:lnTo>
                  <a:lnTo>
                    <a:pt x="169056" y="64756"/>
                  </a:lnTo>
                  <a:lnTo>
                    <a:pt x="173486" y="74866"/>
                  </a:lnTo>
                  <a:lnTo>
                    <a:pt x="177463" y="85282"/>
                  </a:lnTo>
                  <a:lnTo>
                    <a:pt x="180762" y="96267"/>
                  </a:lnTo>
                  <a:lnTo>
                    <a:pt x="183315" y="107901"/>
                  </a:lnTo>
                  <a:lnTo>
                    <a:pt x="185203" y="119523"/>
                  </a:lnTo>
                  <a:lnTo>
                    <a:pt x="186758" y="130957"/>
                  </a:lnTo>
                  <a:lnTo>
                    <a:pt x="188117" y="143210"/>
                  </a:lnTo>
                  <a:lnTo>
                    <a:pt x="189513" y="15822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44586" y="520996"/>
              <a:ext cx="162259" cy="385528"/>
            </a:xfrm>
            <a:custGeom>
              <a:avLst/>
              <a:gdLst/>
              <a:ahLst/>
              <a:cxnLst/>
              <a:rect l="0" t="0" r="0" b="0"/>
              <a:pathLst>
                <a:path w="162259" h="385528">
                  <a:moveTo>
                    <a:pt x="9383" y="152827"/>
                  </a:moveTo>
                  <a:lnTo>
                    <a:pt x="6583" y="164563"/>
                  </a:lnTo>
                  <a:lnTo>
                    <a:pt x="5082" y="175691"/>
                  </a:lnTo>
                  <a:lnTo>
                    <a:pt x="4771" y="187299"/>
                  </a:lnTo>
                  <a:lnTo>
                    <a:pt x="5277" y="199806"/>
                  </a:lnTo>
                  <a:lnTo>
                    <a:pt x="6097" y="213762"/>
                  </a:lnTo>
                  <a:lnTo>
                    <a:pt x="6917" y="229320"/>
                  </a:lnTo>
                  <a:lnTo>
                    <a:pt x="7774" y="246151"/>
                  </a:lnTo>
                  <a:lnTo>
                    <a:pt x="8948" y="263660"/>
                  </a:lnTo>
                  <a:lnTo>
                    <a:pt x="10583" y="281430"/>
                  </a:lnTo>
                  <a:lnTo>
                    <a:pt x="12510" y="299087"/>
                  </a:lnTo>
                  <a:lnTo>
                    <a:pt x="14350" y="316241"/>
                  </a:lnTo>
                  <a:lnTo>
                    <a:pt x="15889" y="332734"/>
                  </a:lnTo>
                  <a:lnTo>
                    <a:pt x="17245" y="348435"/>
                  </a:lnTo>
                  <a:lnTo>
                    <a:pt x="18763" y="363147"/>
                  </a:lnTo>
                  <a:lnTo>
                    <a:pt x="20638" y="376752"/>
                  </a:lnTo>
                  <a:lnTo>
                    <a:pt x="22999" y="385527"/>
                  </a:lnTo>
                  <a:lnTo>
                    <a:pt x="25298" y="385380"/>
                  </a:lnTo>
                  <a:lnTo>
                    <a:pt x="26477" y="378768"/>
                  </a:lnTo>
                  <a:lnTo>
                    <a:pt x="26399" y="368158"/>
                  </a:lnTo>
                  <a:lnTo>
                    <a:pt x="25302" y="355395"/>
                  </a:lnTo>
                  <a:lnTo>
                    <a:pt x="23455" y="342016"/>
                  </a:lnTo>
                  <a:lnTo>
                    <a:pt x="21085" y="328832"/>
                  </a:lnTo>
                  <a:lnTo>
                    <a:pt x="18517" y="315642"/>
                  </a:lnTo>
                  <a:lnTo>
                    <a:pt x="16174" y="301550"/>
                  </a:lnTo>
                  <a:lnTo>
                    <a:pt x="14262" y="286087"/>
                  </a:lnTo>
                  <a:lnTo>
                    <a:pt x="12639" y="269252"/>
                  </a:lnTo>
                  <a:lnTo>
                    <a:pt x="10934" y="251258"/>
                  </a:lnTo>
                  <a:lnTo>
                    <a:pt x="8937" y="232370"/>
                  </a:lnTo>
                  <a:lnTo>
                    <a:pt x="6762" y="212990"/>
                  </a:lnTo>
                  <a:lnTo>
                    <a:pt x="4756" y="193614"/>
                  </a:lnTo>
                  <a:lnTo>
                    <a:pt x="3109" y="174514"/>
                  </a:lnTo>
                  <a:lnTo>
                    <a:pt x="1851" y="155758"/>
                  </a:lnTo>
                  <a:lnTo>
                    <a:pt x="931" y="137319"/>
                  </a:lnTo>
                  <a:lnTo>
                    <a:pt x="283" y="119143"/>
                  </a:lnTo>
                  <a:lnTo>
                    <a:pt x="0" y="101495"/>
                  </a:lnTo>
                  <a:lnTo>
                    <a:pt x="336" y="84936"/>
                  </a:lnTo>
                  <a:lnTo>
                    <a:pt x="1379" y="69684"/>
                  </a:lnTo>
                  <a:lnTo>
                    <a:pt x="3233" y="55645"/>
                  </a:lnTo>
                  <a:lnTo>
                    <a:pt x="6080" y="42594"/>
                  </a:lnTo>
                  <a:lnTo>
                    <a:pt x="9929" y="30311"/>
                  </a:lnTo>
                  <a:lnTo>
                    <a:pt x="14801" y="19248"/>
                  </a:lnTo>
                  <a:lnTo>
                    <a:pt x="20820" y="10474"/>
                  </a:lnTo>
                  <a:lnTo>
                    <a:pt x="27944" y="4392"/>
                  </a:lnTo>
                  <a:lnTo>
                    <a:pt x="35998" y="953"/>
                  </a:lnTo>
                  <a:lnTo>
                    <a:pt x="44774" y="0"/>
                  </a:lnTo>
                  <a:lnTo>
                    <a:pt x="54083" y="1174"/>
                  </a:lnTo>
                  <a:lnTo>
                    <a:pt x="63774" y="4027"/>
                  </a:lnTo>
                  <a:lnTo>
                    <a:pt x="73732" y="8135"/>
                  </a:lnTo>
                  <a:lnTo>
                    <a:pt x="83874" y="13151"/>
                  </a:lnTo>
                  <a:lnTo>
                    <a:pt x="94142" y="18972"/>
                  </a:lnTo>
                  <a:lnTo>
                    <a:pt x="104494" y="25709"/>
                  </a:lnTo>
                  <a:lnTo>
                    <a:pt x="114897" y="33353"/>
                  </a:lnTo>
                  <a:lnTo>
                    <a:pt x="125000" y="41775"/>
                  </a:lnTo>
                  <a:lnTo>
                    <a:pt x="134179" y="50807"/>
                  </a:lnTo>
                  <a:lnTo>
                    <a:pt x="142162" y="60301"/>
                  </a:lnTo>
                  <a:lnTo>
                    <a:pt x="148844" y="70457"/>
                  </a:lnTo>
                  <a:lnTo>
                    <a:pt x="154115" y="81792"/>
                  </a:lnTo>
                  <a:lnTo>
                    <a:pt x="158062" y="94485"/>
                  </a:lnTo>
                  <a:lnTo>
                    <a:pt x="160748" y="108095"/>
                  </a:lnTo>
                  <a:lnTo>
                    <a:pt x="162119" y="121769"/>
                  </a:lnTo>
                  <a:lnTo>
                    <a:pt x="162258" y="134998"/>
                  </a:lnTo>
                  <a:lnTo>
                    <a:pt x="161048" y="147471"/>
                  </a:lnTo>
                  <a:lnTo>
                    <a:pt x="158110" y="158922"/>
                  </a:lnTo>
                  <a:lnTo>
                    <a:pt x="153386" y="169314"/>
                  </a:lnTo>
                  <a:lnTo>
                    <a:pt x="146941" y="178461"/>
                  </a:lnTo>
                  <a:lnTo>
                    <a:pt x="138798" y="185942"/>
                  </a:lnTo>
                  <a:lnTo>
                    <a:pt x="129132" y="191681"/>
                  </a:lnTo>
                  <a:lnTo>
                    <a:pt x="118236" y="195894"/>
                  </a:lnTo>
                  <a:lnTo>
                    <a:pt x="106407" y="198896"/>
                  </a:lnTo>
                  <a:lnTo>
                    <a:pt x="93917" y="200994"/>
                  </a:lnTo>
                  <a:lnTo>
                    <a:pt x="81570" y="202442"/>
                  </a:lnTo>
                  <a:lnTo>
                    <a:pt x="69498" y="203589"/>
                  </a:lnTo>
                  <a:lnTo>
                    <a:pt x="56644" y="204540"/>
                  </a:lnTo>
                  <a:lnTo>
                    <a:pt x="40968" y="20547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64538" y="525877"/>
              <a:ext cx="115815" cy="149334"/>
            </a:xfrm>
            <a:custGeom>
              <a:avLst/>
              <a:gdLst/>
              <a:ahLst/>
              <a:cxnLst/>
              <a:rect l="0" t="0" r="0" b="0"/>
              <a:pathLst>
                <a:path w="115815" h="149334">
                  <a:moveTo>
                    <a:pt x="0" y="32133"/>
                  </a:moveTo>
                  <a:lnTo>
                    <a:pt x="67" y="43868"/>
                  </a:lnTo>
                  <a:lnTo>
                    <a:pt x="707" y="54997"/>
                  </a:lnTo>
                  <a:lnTo>
                    <a:pt x="2004" y="66595"/>
                  </a:lnTo>
                  <a:lnTo>
                    <a:pt x="3865" y="78756"/>
                  </a:lnTo>
                  <a:lnTo>
                    <a:pt x="6181" y="91416"/>
                  </a:lnTo>
                  <a:lnTo>
                    <a:pt x="8851" y="104463"/>
                  </a:lnTo>
                  <a:lnTo>
                    <a:pt x="11947" y="117470"/>
                  </a:lnTo>
                  <a:lnTo>
                    <a:pt x="15703" y="129738"/>
                  </a:lnTo>
                  <a:lnTo>
                    <a:pt x="20171" y="140872"/>
                  </a:lnTo>
                  <a:lnTo>
                    <a:pt x="24549" y="148278"/>
                  </a:lnTo>
                  <a:lnTo>
                    <a:pt x="27331" y="149333"/>
                  </a:lnTo>
                  <a:lnTo>
                    <a:pt x="28037" y="145946"/>
                  </a:lnTo>
                  <a:lnTo>
                    <a:pt x="27165" y="139879"/>
                  </a:lnTo>
                  <a:lnTo>
                    <a:pt x="25283" y="132179"/>
                  </a:lnTo>
                  <a:lnTo>
                    <a:pt x="22784" y="123456"/>
                  </a:lnTo>
                  <a:lnTo>
                    <a:pt x="19908" y="113757"/>
                  </a:lnTo>
                  <a:lnTo>
                    <a:pt x="16801" y="102698"/>
                  </a:lnTo>
                  <a:lnTo>
                    <a:pt x="13559" y="90175"/>
                  </a:lnTo>
                  <a:lnTo>
                    <a:pt x="10563" y="76672"/>
                  </a:lnTo>
                  <a:lnTo>
                    <a:pt x="8460" y="63065"/>
                  </a:lnTo>
                  <a:lnTo>
                    <a:pt x="7537" y="49885"/>
                  </a:lnTo>
                  <a:lnTo>
                    <a:pt x="8072" y="37612"/>
                  </a:lnTo>
                  <a:lnTo>
                    <a:pt x="10483" y="26828"/>
                  </a:lnTo>
                  <a:lnTo>
                    <a:pt x="14813" y="17702"/>
                  </a:lnTo>
                  <a:lnTo>
                    <a:pt x="20804" y="10388"/>
                  </a:lnTo>
                  <a:lnTo>
                    <a:pt x="28106" y="5209"/>
                  </a:lnTo>
                  <a:lnTo>
                    <a:pt x="36387" y="2125"/>
                  </a:lnTo>
                  <a:lnTo>
                    <a:pt x="45538" y="660"/>
                  </a:lnTo>
                  <a:lnTo>
                    <a:pt x="55656" y="115"/>
                  </a:lnTo>
                  <a:lnTo>
                    <a:pt x="66702" y="0"/>
                  </a:lnTo>
                  <a:lnTo>
                    <a:pt x="77924" y="53"/>
                  </a:lnTo>
                  <a:lnTo>
                    <a:pt x="89047" y="159"/>
                  </a:lnTo>
                  <a:lnTo>
                    <a:pt x="101045" y="319"/>
                  </a:lnTo>
                  <a:lnTo>
                    <a:pt x="115814" y="54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13201" y="558010"/>
              <a:ext cx="127196" cy="135185"/>
            </a:xfrm>
            <a:custGeom>
              <a:avLst/>
              <a:gdLst/>
              <a:ahLst/>
              <a:cxnLst/>
              <a:rect l="0" t="0" r="0" b="0"/>
              <a:pathLst>
                <a:path w="127196" h="135185">
                  <a:moveTo>
                    <a:pt x="72436" y="0"/>
                  </a:moveTo>
                  <a:lnTo>
                    <a:pt x="60836" y="134"/>
                  </a:lnTo>
                  <a:lnTo>
                    <a:pt x="50986" y="1414"/>
                  </a:lnTo>
                  <a:lnTo>
                    <a:pt x="41982" y="4007"/>
                  </a:lnTo>
                  <a:lnTo>
                    <a:pt x="33539" y="7727"/>
                  </a:lnTo>
                  <a:lnTo>
                    <a:pt x="25513" y="12360"/>
                  </a:lnTo>
                  <a:lnTo>
                    <a:pt x="17804" y="17702"/>
                  </a:lnTo>
                  <a:lnTo>
                    <a:pt x="10818" y="23895"/>
                  </a:lnTo>
                  <a:lnTo>
                    <a:pt x="5412" y="31406"/>
                  </a:lnTo>
                  <a:lnTo>
                    <a:pt x="1927" y="40378"/>
                  </a:lnTo>
                  <a:lnTo>
                    <a:pt x="231" y="50504"/>
                  </a:lnTo>
                  <a:lnTo>
                    <a:pt x="0" y="61218"/>
                  </a:lnTo>
                  <a:lnTo>
                    <a:pt x="889" y="72123"/>
                  </a:lnTo>
                  <a:lnTo>
                    <a:pt x="2925" y="82867"/>
                  </a:lnTo>
                  <a:lnTo>
                    <a:pt x="6485" y="93075"/>
                  </a:lnTo>
                  <a:lnTo>
                    <a:pt x="11654" y="102598"/>
                  </a:lnTo>
                  <a:lnTo>
                    <a:pt x="18242" y="111313"/>
                  </a:lnTo>
                  <a:lnTo>
                    <a:pt x="25959" y="119028"/>
                  </a:lnTo>
                  <a:lnTo>
                    <a:pt x="34526" y="125725"/>
                  </a:lnTo>
                  <a:lnTo>
                    <a:pt x="43871" y="131055"/>
                  </a:lnTo>
                  <a:lnTo>
                    <a:pt x="54123" y="134280"/>
                  </a:lnTo>
                  <a:lnTo>
                    <a:pt x="65266" y="135184"/>
                  </a:lnTo>
                  <a:lnTo>
                    <a:pt x="76850" y="133841"/>
                  </a:lnTo>
                  <a:lnTo>
                    <a:pt x="88093" y="130356"/>
                  </a:lnTo>
                  <a:lnTo>
                    <a:pt x="98570" y="125004"/>
                  </a:lnTo>
                  <a:lnTo>
                    <a:pt x="107892" y="117836"/>
                  </a:lnTo>
                  <a:lnTo>
                    <a:pt x="115550" y="108606"/>
                  </a:lnTo>
                  <a:lnTo>
                    <a:pt x="121427" y="97372"/>
                  </a:lnTo>
                  <a:lnTo>
                    <a:pt x="125408" y="84763"/>
                  </a:lnTo>
                  <a:lnTo>
                    <a:pt x="127195" y="71770"/>
                  </a:lnTo>
                  <a:lnTo>
                    <a:pt x="126841" y="59007"/>
                  </a:lnTo>
                  <a:lnTo>
                    <a:pt x="124504" y="47017"/>
                  </a:lnTo>
                  <a:lnTo>
                    <a:pt x="120277" y="36423"/>
                  </a:lnTo>
                  <a:lnTo>
                    <a:pt x="114370" y="27471"/>
                  </a:lnTo>
                  <a:lnTo>
                    <a:pt x="107068" y="20321"/>
                  </a:lnTo>
                  <a:lnTo>
                    <a:pt x="97228" y="17048"/>
                  </a:lnTo>
                  <a:lnTo>
                    <a:pt x="82964" y="2105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90922" y="347440"/>
              <a:ext cx="195437" cy="336884"/>
            </a:xfrm>
            <a:custGeom>
              <a:avLst/>
              <a:gdLst/>
              <a:ahLst/>
              <a:cxnLst/>
              <a:rect l="0" t="0" r="0" b="0"/>
              <a:pathLst>
                <a:path w="195437" h="336884">
                  <a:moveTo>
                    <a:pt x="0" y="0"/>
                  </a:moveTo>
                  <a:lnTo>
                    <a:pt x="1442" y="8674"/>
                  </a:lnTo>
                  <a:lnTo>
                    <a:pt x="3356" y="21021"/>
                  </a:lnTo>
                  <a:lnTo>
                    <a:pt x="5178" y="35199"/>
                  </a:lnTo>
                  <a:lnTo>
                    <a:pt x="6687" y="50463"/>
                  </a:lnTo>
                  <a:lnTo>
                    <a:pt x="8175" y="66448"/>
                  </a:lnTo>
                  <a:lnTo>
                    <a:pt x="10305" y="82929"/>
                  </a:lnTo>
                  <a:lnTo>
                    <a:pt x="13393" y="99749"/>
                  </a:lnTo>
                  <a:lnTo>
                    <a:pt x="17110" y="116634"/>
                  </a:lnTo>
                  <a:lnTo>
                    <a:pt x="20689" y="133204"/>
                  </a:lnTo>
                  <a:lnTo>
                    <a:pt x="23692" y="149281"/>
                  </a:lnTo>
                  <a:lnTo>
                    <a:pt x="26181" y="165028"/>
                  </a:lnTo>
                  <a:lnTo>
                    <a:pt x="28533" y="180828"/>
                  </a:lnTo>
                  <a:lnTo>
                    <a:pt x="30995" y="196902"/>
                  </a:lnTo>
                  <a:lnTo>
                    <a:pt x="33498" y="213139"/>
                  </a:lnTo>
                  <a:lnTo>
                    <a:pt x="35733" y="229201"/>
                  </a:lnTo>
                  <a:lnTo>
                    <a:pt x="37531" y="244865"/>
                  </a:lnTo>
                  <a:lnTo>
                    <a:pt x="38708" y="258921"/>
                  </a:lnTo>
                  <a:lnTo>
                    <a:pt x="38535" y="267953"/>
                  </a:lnTo>
                  <a:lnTo>
                    <a:pt x="37019" y="269979"/>
                  </a:lnTo>
                  <a:lnTo>
                    <a:pt x="35449" y="266651"/>
                  </a:lnTo>
                  <a:lnTo>
                    <a:pt x="34412" y="259884"/>
                  </a:lnTo>
                  <a:lnTo>
                    <a:pt x="34205" y="251200"/>
                  </a:lnTo>
                  <a:lnTo>
                    <a:pt x="34873" y="241539"/>
                  </a:lnTo>
                  <a:lnTo>
                    <a:pt x="36301" y="231402"/>
                  </a:lnTo>
                  <a:lnTo>
                    <a:pt x="38329" y="221040"/>
                  </a:lnTo>
                  <a:lnTo>
                    <a:pt x="40810" y="210581"/>
                  </a:lnTo>
                  <a:lnTo>
                    <a:pt x="43781" y="200246"/>
                  </a:lnTo>
                  <a:lnTo>
                    <a:pt x="47453" y="190368"/>
                  </a:lnTo>
                  <a:lnTo>
                    <a:pt x="51891" y="181102"/>
                  </a:lnTo>
                  <a:lnTo>
                    <a:pt x="57177" y="172912"/>
                  </a:lnTo>
                  <a:lnTo>
                    <a:pt x="63482" y="166620"/>
                  </a:lnTo>
                  <a:lnTo>
                    <a:pt x="70801" y="162507"/>
                  </a:lnTo>
                  <a:lnTo>
                    <a:pt x="78987" y="160544"/>
                  </a:lnTo>
                  <a:lnTo>
                    <a:pt x="87852" y="160655"/>
                  </a:lnTo>
                  <a:lnTo>
                    <a:pt x="97222" y="162581"/>
                  </a:lnTo>
                  <a:lnTo>
                    <a:pt x="106952" y="165955"/>
                  </a:lnTo>
                  <a:lnTo>
                    <a:pt x="116937" y="170420"/>
                  </a:lnTo>
                  <a:lnTo>
                    <a:pt x="127092" y="175679"/>
                  </a:lnTo>
                  <a:lnTo>
                    <a:pt x="137199" y="181664"/>
                  </a:lnTo>
                  <a:lnTo>
                    <a:pt x="146912" y="188512"/>
                  </a:lnTo>
                  <a:lnTo>
                    <a:pt x="156070" y="196230"/>
                  </a:lnTo>
                  <a:lnTo>
                    <a:pt x="164525" y="204702"/>
                  </a:lnTo>
                  <a:lnTo>
                    <a:pt x="172059" y="213767"/>
                  </a:lnTo>
                  <a:lnTo>
                    <a:pt x="178640" y="223279"/>
                  </a:lnTo>
                  <a:lnTo>
                    <a:pt x="184229" y="233277"/>
                  </a:lnTo>
                  <a:lnTo>
                    <a:pt x="188693" y="243974"/>
                  </a:lnTo>
                  <a:lnTo>
                    <a:pt x="192063" y="255425"/>
                  </a:lnTo>
                  <a:lnTo>
                    <a:pt x="194346" y="267387"/>
                  </a:lnTo>
                  <a:lnTo>
                    <a:pt x="195436" y="279416"/>
                  </a:lnTo>
                  <a:lnTo>
                    <a:pt x="195385" y="291239"/>
                  </a:lnTo>
                  <a:lnTo>
                    <a:pt x="194046" y="302448"/>
                  </a:lnTo>
                  <a:lnTo>
                    <a:pt x="191019" y="312443"/>
                  </a:lnTo>
                  <a:lnTo>
                    <a:pt x="186241" y="321004"/>
                  </a:lnTo>
                  <a:lnTo>
                    <a:pt x="179930" y="327921"/>
                  </a:lnTo>
                  <a:lnTo>
                    <a:pt x="172407" y="332826"/>
                  </a:lnTo>
                  <a:lnTo>
                    <a:pt x="163978" y="335719"/>
                  </a:lnTo>
                  <a:lnTo>
                    <a:pt x="154896" y="336883"/>
                  </a:lnTo>
                  <a:lnTo>
                    <a:pt x="145355" y="336694"/>
                  </a:lnTo>
                  <a:lnTo>
                    <a:pt x="135498" y="335498"/>
                  </a:lnTo>
                  <a:lnTo>
                    <a:pt x="125421" y="333581"/>
                  </a:lnTo>
                  <a:lnTo>
                    <a:pt x="115197" y="331158"/>
                  </a:lnTo>
                  <a:lnTo>
                    <a:pt x="104878" y="328380"/>
                  </a:lnTo>
                  <a:lnTo>
                    <a:pt x="94658" y="325195"/>
                  </a:lnTo>
                  <a:lnTo>
                    <a:pt x="84870" y="321371"/>
                  </a:lnTo>
                  <a:lnTo>
                    <a:pt x="75659" y="316842"/>
                  </a:lnTo>
                  <a:lnTo>
                    <a:pt x="67113" y="311982"/>
                  </a:lnTo>
                  <a:lnTo>
                    <a:pt x="58396" y="307048"/>
                  </a:lnTo>
                  <a:lnTo>
                    <a:pt x="47625" y="301604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17941" y="347440"/>
              <a:ext cx="36194" cy="379027"/>
            </a:xfrm>
            <a:custGeom>
              <a:avLst/>
              <a:gdLst/>
              <a:ahLst/>
              <a:cxnLst/>
              <a:rect l="0" t="0" r="0" b="0"/>
              <a:pathLst>
                <a:path w="36194" h="379027">
                  <a:moveTo>
                    <a:pt x="4608" y="0"/>
                  </a:moveTo>
                  <a:lnTo>
                    <a:pt x="1808" y="11802"/>
                  </a:lnTo>
                  <a:lnTo>
                    <a:pt x="307" y="23571"/>
                  </a:lnTo>
                  <a:lnTo>
                    <a:pt x="0" y="36471"/>
                  </a:lnTo>
                  <a:lnTo>
                    <a:pt x="679" y="50664"/>
                  </a:lnTo>
                  <a:lnTo>
                    <a:pt x="2147" y="66289"/>
                  </a:lnTo>
                  <a:lnTo>
                    <a:pt x="4216" y="83265"/>
                  </a:lnTo>
                  <a:lnTo>
                    <a:pt x="6725" y="101366"/>
                  </a:lnTo>
                  <a:lnTo>
                    <a:pt x="9548" y="120335"/>
                  </a:lnTo>
                  <a:lnTo>
                    <a:pt x="12585" y="139941"/>
                  </a:lnTo>
                  <a:lnTo>
                    <a:pt x="15605" y="160003"/>
                  </a:lnTo>
                  <a:lnTo>
                    <a:pt x="18253" y="180382"/>
                  </a:lnTo>
                  <a:lnTo>
                    <a:pt x="20367" y="200975"/>
                  </a:lnTo>
                  <a:lnTo>
                    <a:pt x="21955" y="221550"/>
                  </a:lnTo>
                  <a:lnTo>
                    <a:pt x="23103" y="241751"/>
                  </a:lnTo>
                  <a:lnTo>
                    <a:pt x="23918" y="261410"/>
                  </a:lnTo>
                  <a:lnTo>
                    <a:pt x="24654" y="280375"/>
                  </a:lnTo>
                  <a:lnTo>
                    <a:pt x="25688" y="298425"/>
                  </a:lnTo>
                  <a:lnTo>
                    <a:pt x="27198" y="315513"/>
                  </a:lnTo>
                  <a:lnTo>
                    <a:pt x="29039" y="331160"/>
                  </a:lnTo>
                  <a:lnTo>
                    <a:pt x="31004" y="345906"/>
                  </a:lnTo>
                  <a:lnTo>
                    <a:pt x="33272" y="361048"/>
                  </a:lnTo>
                  <a:lnTo>
                    <a:pt x="36193" y="37902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85720" y="523481"/>
              <a:ext cx="157928" cy="186963"/>
            </a:xfrm>
            <a:custGeom>
              <a:avLst/>
              <a:gdLst/>
              <a:ahLst/>
              <a:cxnLst/>
              <a:rect l="0" t="0" r="0" b="0"/>
              <a:pathLst>
                <a:path w="157928" h="186963">
                  <a:moveTo>
                    <a:pt x="0" y="129285"/>
                  </a:moveTo>
                  <a:lnTo>
                    <a:pt x="5935" y="120618"/>
                  </a:lnTo>
                  <a:lnTo>
                    <a:pt x="12139" y="113552"/>
                  </a:lnTo>
                  <a:lnTo>
                    <a:pt x="19244" y="107451"/>
                  </a:lnTo>
                  <a:lnTo>
                    <a:pt x="27530" y="102222"/>
                  </a:lnTo>
                  <a:lnTo>
                    <a:pt x="37473" y="98008"/>
                  </a:lnTo>
                  <a:lnTo>
                    <a:pt x="49160" y="94793"/>
                  </a:lnTo>
                  <a:lnTo>
                    <a:pt x="61892" y="92107"/>
                  </a:lnTo>
                  <a:lnTo>
                    <a:pt x="74430" y="89147"/>
                  </a:lnTo>
                  <a:lnTo>
                    <a:pt x="86075" y="85481"/>
                  </a:lnTo>
                  <a:lnTo>
                    <a:pt x="96669" y="81032"/>
                  </a:lnTo>
                  <a:lnTo>
                    <a:pt x="106317" y="75894"/>
                  </a:lnTo>
                  <a:lnTo>
                    <a:pt x="115198" y="70209"/>
                  </a:lnTo>
                  <a:lnTo>
                    <a:pt x="123011" y="63950"/>
                  </a:lnTo>
                  <a:lnTo>
                    <a:pt x="128988" y="56925"/>
                  </a:lnTo>
                  <a:lnTo>
                    <a:pt x="132856" y="49096"/>
                  </a:lnTo>
                  <a:lnTo>
                    <a:pt x="134472" y="40722"/>
                  </a:lnTo>
                  <a:lnTo>
                    <a:pt x="133587" y="32255"/>
                  </a:lnTo>
                  <a:lnTo>
                    <a:pt x="130318" y="23977"/>
                  </a:lnTo>
                  <a:lnTo>
                    <a:pt x="124886" y="16302"/>
                  </a:lnTo>
                  <a:lnTo>
                    <a:pt x="117436" y="9832"/>
                  </a:lnTo>
                  <a:lnTo>
                    <a:pt x="108248" y="4791"/>
                  </a:lnTo>
                  <a:lnTo>
                    <a:pt x="97847" y="1391"/>
                  </a:lnTo>
                  <a:lnTo>
                    <a:pt x="86881" y="0"/>
                  </a:lnTo>
                  <a:lnTo>
                    <a:pt x="75777" y="630"/>
                  </a:lnTo>
                  <a:lnTo>
                    <a:pt x="64880" y="3322"/>
                  </a:lnTo>
                  <a:lnTo>
                    <a:pt x="54565" y="8320"/>
                  </a:lnTo>
                  <a:lnTo>
                    <a:pt x="44966" y="15527"/>
                  </a:lnTo>
                  <a:lnTo>
                    <a:pt x="36198" y="24433"/>
                  </a:lnTo>
                  <a:lnTo>
                    <a:pt x="28446" y="34311"/>
                  </a:lnTo>
                  <a:lnTo>
                    <a:pt x="21715" y="44657"/>
                  </a:lnTo>
                  <a:lnTo>
                    <a:pt x="16023" y="55363"/>
                  </a:lnTo>
                  <a:lnTo>
                    <a:pt x="11490" y="66609"/>
                  </a:lnTo>
                  <a:lnTo>
                    <a:pt x="8073" y="78465"/>
                  </a:lnTo>
                  <a:lnTo>
                    <a:pt x="5759" y="90714"/>
                  </a:lnTo>
                  <a:lnTo>
                    <a:pt x="4648" y="102945"/>
                  </a:lnTo>
                  <a:lnTo>
                    <a:pt x="4681" y="114911"/>
                  </a:lnTo>
                  <a:lnTo>
                    <a:pt x="5838" y="126388"/>
                  </a:lnTo>
                  <a:lnTo>
                    <a:pt x="8210" y="137096"/>
                  </a:lnTo>
                  <a:lnTo>
                    <a:pt x="11736" y="146958"/>
                  </a:lnTo>
                  <a:lnTo>
                    <a:pt x="16390" y="155903"/>
                  </a:lnTo>
                  <a:lnTo>
                    <a:pt x="22264" y="163772"/>
                  </a:lnTo>
                  <a:lnTo>
                    <a:pt x="29294" y="170583"/>
                  </a:lnTo>
                  <a:lnTo>
                    <a:pt x="37455" y="176327"/>
                  </a:lnTo>
                  <a:lnTo>
                    <a:pt x="46834" y="180896"/>
                  </a:lnTo>
                  <a:lnTo>
                    <a:pt x="57363" y="184332"/>
                  </a:lnTo>
                  <a:lnTo>
                    <a:pt x="68687" y="186488"/>
                  </a:lnTo>
                  <a:lnTo>
                    <a:pt x="80280" y="186962"/>
                  </a:lnTo>
                  <a:lnTo>
                    <a:pt x="91811" y="185687"/>
                  </a:lnTo>
                  <a:lnTo>
                    <a:pt x="102992" y="182882"/>
                  </a:lnTo>
                  <a:lnTo>
                    <a:pt x="113501" y="178865"/>
                  </a:lnTo>
                  <a:lnTo>
                    <a:pt x="123224" y="173953"/>
                  </a:lnTo>
                  <a:lnTo>
                    <a:pt x="131934" y="168703"/>
                  </a:lnTo>
                  <a:lnTo>
                    <a:pt x="140045" y="163400"/>
                  </a:lnTo>
                  <a:lnTo>
                    <a:pt x="148265" y="157582"/>
                  </a:lnTo>
                  <a:lnTo>
                    <a:pt x="157927" y="15034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67782" y="520390"/>
              <a:ext cx="270665" cy="216605"/>
            </a:xfrm>
            <a:custGeom>
              <a:avLst/>
              <a:gdLst/>
              <a:ahLst/>
              <a:cxnLst/>
              <a:rect l="0" t="0" r="0" b="0"/>
              <a:pathLst>
                <a:path w="270665" h="216605">
                  <a:moveTo>
                    <a:pt x="7451" y="48148"/>
                  </a:moveTo>
                  <a:lnTo>
                    <a:pt x="7451" y="59951"/>
                  </a:lnTo>
                  <a:lnTo>
                    <a:pt x="7451" y="71720"/>
                  </a:lnTo>
                  <a:lnTo>
                    <a:pt x="7456" y="84605"/>
                  </a:lnTo>
                  <a:lnTo>
                    <a:pt x="7628" y="98281"/>
                  </a:lnTo>
                  <a:lnTo>
                    <a:pt x="8277" y="111960"/>
                  </a:lnTo>
                  <a:lnTo>
                    <a:pt x="9501" y="125075"/>
                  </a:lnTo>
                  <a:lnTo>
                    <a:pt x="10280" y="133952"/>
                  </a:lnTo>
                  <a:lnTo>
                    <a:pt x="9482" y="134814"/>
                  </a:lnTo>
                  <a:lnTo>
                    <a:pt x="7666" y="130006"/>
                  </a:lnTo>
                  <a:lnTo>
                    <a:pt x="5430" y="121597"/>
                  </a:lnTo>
                  <a:lnTo>
                    <a:pt x="3297" y="110607"/>
                  </a:lnTo>
                  <a:lnTo>
                    <a:pt x="1533" y="97707"/>
                  </a:lnTo>
                  <a:lnTo>
                    <a:pt x="348" y="83736"/>
                  </a:lnTo>
                  <a:lnTo>
                    <a:pt x="0" y="69709"/>
                  </a:lnTo>
                  <a:lnTo>
                    <a:pt x="555" y="56196"/>
                  </a:lnTo>
                  <a:lnTo>
                    <a:pt x="2233" y="43674"/>
                  </a:lnTo>
                  <a:lnTo>
                    <a:pt x="5485" y="32711"/>
                  </a:lnTo>
                  <a:lnTo>
                    <a:pt x="10411" y="23468"/>
                  </a:lnTo>
                  <a:lnTo>
                    <a:pt x="16651" y="16413"/>
                  </a:lnTo>
                  <a:lnTo>
                    <a:pt x="23595" y="12471"/>
                  </a:lnTo>
                  <a:lnTo>
                    <a:pt x="30811" y="11857"/>
                  </a:lnTo>
                  <a:lnTo>
                    <a:pt x="37925" y="14189"/>
                  </a:lnTo>
                  <a:lnTo>
                    <a:pt x="44541" y="18868"/>
                  </a:lnTo>
                  <a:lnTo>
                    <a:pt x="50504" y="25305"/>
                  </a:lnTo>
                  <a:lnTo>
                    <a:pt x="55845" y="33011"/>
                  </a:lnTo>
                  <a:lnTo>
                    <a:pt x="60674" y="41611"/>
                  </a:lnTo>
                  <a:lnTo>
                    <a:pt x="65112" y="50832"/>
                  </a:lnTo>
                  <a:lnTo>
                    <a:pt x="69264" y="60477"/>
                  </a:lnTo>
                  <a:lnTo>
                    <a:pt x="73215" y="70411"/>
                  </a:lnTo>
                  <a:lnTo>
                    <a:pt x="77038" y="80508"/>
                  </a:lnTo>
                  <a:lnTo>
                    <a:pt x="81266" y="89522"/>
                  </a:lnTo>
                  <a:lnTo>
                    <a:pt x="86512" y="94246"/>
                  </a:lnTo>
                  <a:lnTo>
                    <a:pt x="92077" y="93389"/>
                  </a:lnTo>
                  <a:lnTo>
                    <a:pt x="97019" y="88961"/>
                  </a:lnTo>
                  <a:lnTo>
                    <a:pt x="101342" y="82064"/>
                  </a:lnTo>
                  <a:lnTo>
                    <a:pt x="105278" y="72865"/>
                  </a:lnTo>
                  <a:lnTo>
                    <a:pt x="109009" y="61587"/>
                  </a:lnTo>
                  <a:lnTo>
                    <a:pt x="112801" y="49086"/>
                  </a:lnTo>
                  <a:lnTo>
                    <a:pt x="117013" y="36681"/>
                  </a:lnTo>
                  <a:lnTo>
                    <a:pt x="121813" y="25129"/>
                  </a:lnTo>
                  <a:lnTo>
                    <a:pt x="127507" y="15101"/>
                  </a:lnTo>
                  <a:lnTo>
                    <a:pt x="134618" y="7427"/>
                  </a:lnTo>
                  <a:lnTo>
                    <a:pt x="143275" y="2324"/>
                  </a:lnTo>
                  <a:lnTo>
                    <a:pt x="152665" y="0"/>
                  </a:lnTo>
                  <a:lnTo>
                    <a:pt x="161280" y="919"/>
                  </a:lnTo>
                  <a:lnTo>
                    <a:pt x="168327" y="5015"/>
                  </a:lnTo>
                  <a:lnTo>
                    <a:pt x="173869" y="11812"/>
                  </a:lnTo>
                  <a:lnTo>
                    <a:pt x="178433" y="20716"/>
                  </a:lnTo>
                  <a:lnTo>
                    <a:pt x="182466" y="31183"/>
                  </a:lnTo>
                  <a:lnTo>
                    <a:pt x="186227" y="42934"/>
                  </a:lnTo>
                  <a:lnTo>
                    <a:pt x="189855" y="55944"/>
                  </a:lnTo>
                  <a:lnTo>
                    <a:pt x="193418" y="70091"/>
                  </a:lnTo>
                  <a:lnTo>
                    <a:pt x="196952" y="84842"/>
                  </a:lnTo>
                  <a:lnTo>
                    <a:pt x="200471" y="99365"/>
                  </a:lnTo>
                  <a:lnTo>
                    <a:pt x="203985" y="113211"/>
                  </a:lnTo>
                  <a:lnTo>
                    <a:pt x="207496" y="126458"/>
                  </a:lnTo>
                  <a:lnTo>
                    <a:pt x="211004" y="139501"/>
                  </a:lnTo>
                  <a:lnTo>
                    <a:pt x="214518" y="152601"/>
                  </a:lnTo>
                  <a:lnTo>
                    <a:pt x="218200" y="165537"/>
                  </a:lnTo>
                  <a:lnTo>
                    <a:pt x="222357" y="177704"/>
                  </a:lnTo>
                  <a:lnTo>
                    <a:pt x="227119" y="188804"/>
                  </a:lnTo>
                  <a:lnTo>
                    <a:pt x="232533" y="198378"/>
                  </a:lnTo>
                  <a:lnTo>
                    <a:pt x="239387" y="206485"/>
                  </a:lnTo>
                  <a:lnTo>
                    <a:pt x="250522" y="212713"/>
                  </a:lnTo>
                  <a:lnTo>
                    <a:pt x="270664" y="21660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80559" y="684352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8"/>
                  </a:lnTo>
                  <a:lnTo>
                    <a:pt x="4940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663295" y="1684559"/>
            <a:ext cx="42115" cy="294799"/>
          </a:xfrm>
          <a:custGeom>
            <a:avLst/>
            <a:gdLst/>
            <a:ahLst/>
            <a:cxnLst/>
            <a:rect l="0" t="0" r="0" b="0"/>
            <a:pathLst>
              <a:path w="42115" h="294799">
                <a:moveTo>
                  <a:pt x="42114" y="294798"/>
                </a:moveTo>
                <a:lnTo>
                  <a:pt x="39247" y="285930"/>
                </a:lnTo>
                <a:lnTo>
                  <a:pt x="37105" y="276943"/>
                </a:lnTo>
                <a:lnTo>
                  <a:pt x="35502" y="266947"/>
                </a:lnTo>
                <a:lnTo>
                  <a:pt x="34322" y="255967"/>
                </a:lnTo>
                <a:lnTo>
                  <a:pt x="33473" y="244156"/>
                </a:lnTo>
                <a:lnTo>
                  <a:pt x="32871" y="231697"/>
                </a:lnTo>
                <a:lnTo>
                  <a:pt x="32284" y="218759"/>
                </a:lnTo>
                <a:lnTo>
                  <a:pt x="31351" y="205478"/>
                </a:lnTo>
                <a:lnTo>
                  <a:pt x="29909" y="191957"/>
                </a:lnTo>
                <a:lnTo>
                  <a:pt x="28126" y="178268"/>
                </a:lnTo>
                <a:lnTo>
                  <a:pt x="26389" y="164466"/>
                </a:lnTo>
                <a:lnTo>
                  <a:pt x="24923" y="150587"/>
                </a:lnTo>
                <a:lnTo>
                  <a:pt x="23617" y="136656"/>
                </a:lnTo>
                <a:lnTo>
                  <a:pt x="22134" y="122689"/>
                </a:lnTo>
                <a:lnTo>
                  <a:pt x="20290" y="108698"/>
                </a:lnTo>
                <a:lnTo>
                  <a:pt x="18220" y="94692"/>
                </a:lnTo>
                <a:lnTo>
                  <a:pt x="16285" y="80676"/>
                </a:lnTo>
                <a:lnTo>
                  <a:pt x="14681" y="66666"/>
                </a:lnTo>
                <a:lnTo>
                  <a:pt x="13250" y="53078"/>
                </a:lnTo>
                <a:lnTo>
                  <a:pt x="11316" y="39285"/>
                </a:lnTo>
                <a:lnTo>
                  <a:pt x="7593" y="2295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505367" y="1537160"/>
            <a:ext cx="6283931" cy="554769"/>
            <a:chOff x="505367" y="1537160"/>
            <a:chExt cx="6283931" cy="554769"/>
          </a:xfrm>
        </p:grpSpPr>
        <p:sp>
          <p:nvSpPr>
            <p:cNvPr id="42" name="Freeform 41"/>
            <p:cNvSpPr/>
            <p:nvPr/>
          </p:nvSpPr>
          <p:spPr>
            <a:xfrm>
              <a:off x="505367" y="1635110"/>
              <a:ext cx="416572" cy="379787"/>
            </a:xfrm>
            <a:custGeom>
              <a:avLst/>
              <a:gdLst/>
              <a:ahLst/>
              <a:cxnLst/>
              <a:rect l="0" t="0" r="0" b="0"/>
              <a:pathLst>
                <a:path w="416572" h="379787">
                  <a:moveTo>
                    <a:pt x="0" y="59978"/>
                  </a:moveTo>
                  <a:lnTo>
                    <a:pt x="3068" y="51243"/>
                  </a:lnTo>
                  <a:lnTo>
                    <a:pt x="7131" y="43537"/>
                  </a:lnTo>
                  <a:lnTo>
                    <a:pt x="12628" y="36144"/>
                  </a:lnTo>
                  <a:lnTo>
                    <a:pt x="19561" y="29228"/>
                  </a:lnTo>
                  <a:lnTo>
                    <a:pt x="28007" y="23347"/>
                  </a:lnTo>
                  <a:lnTo>
                    <a:pt x="37853" y="18723"/>
                  </a:lnTo>
                  <a:lnTo>
                    <a:pt x="48691" y="15111"/>
                  </a:lnTo>
                  <a:lnTo>
                    <a:pt x="59944" y="11989"/>
                  </a:lnTo>
                  <a:lnTo>
                    <a:pt x="71251" y="9001"/>
                  </a:lnTo>
                  <a:lnTo>
                    <a:pt x="82619" y="6145"/>
                  </a:lnTo>
                  <a:lnTo>
                    <a:pt x="94317" y="3672"/>
                  </a:lnTo>
                  <a:lnTo>
                    <a:pt x="106488" y="1714"/>
                  </a:lnTo>
                  <a:lnTo>
                    <a:pt x="119290" y="415"/>
                  </a:lnTo>
                  <a:lnTo>
                    <a:pt x="132957" y="0"/>
                  </a:lnTo>
                  <a:lnTo>
                    <a:pt x="147527" y="504"/>
                  </a:lnTo>
                  <a:lnTo>
                    <a:pt x="162891" y="1809"/>
                  </a:lnTo>
                  <a:lnTo>
                    <a:pt x="178882" y="3750"/>
                  </a:lnTo>
                  <a:lnTo>
                    <a:pt x="195338" y="6168"/>
                  </a:lnTo>
                  <a:lnTo>
                    <a:pt x="211963" y="9095"/>
                  </a:lnTo>
                  <a:lnTo>
                    <a:pt x="228351" y="12737"/>
                  </a:lnTo>
                  <a:lnTo>
                    <a:pt x="244293" y="17150"/>
                  </a:lnTo>
                  <a:lnTo>
                    <a:pt x="259608" y="22249"/>
                  </a:lnTo>
                  <a:lnTo>
                    <a:pt x="274053" y="27896"/>
                  </a:lnTo>
                  <a:lnTo>
                    <a:pt x="287581" y="33955"/>
                  </a:lnTo>
                  <a:lnTo>
                    <a:pt x="300141" y="40311"/>
                  </a:lnTo>
                  <a:lnTo>
                    <a:pt x="311592" y="46877"/>
                  </a:lnTo>
                  <a:lnTo>
                    <a:pt x="321969" y="53594"/>
                  </a:lnTo>
                  <a:lnTo>
                    <a:pt x="331601" y="60578"/>
                  </a:lnTo>
                  <a:lnTo>
                    <a:pt x="340997" y="68106"/>
                  </a:lnTo>
                  <a:lnTo>
                    <a:pt x="350469" y="76280"/>
                  </a:lnTo>
                  <a:lnTo>
                    <a:pt x="359968" y="84888"/>
                  </a:lnTo>
                  <a:lnTo>
                    <a:pt x="369199" y="93513"/>
                  </a:lnTo>
                  <a:lnTo>
                    <a:pt x="377999" y="101921"/>
                  </a:lnTo>
                  <a:lnTo>
                    <a:pt x="386195" y="110533"/>
                  </a:lnTo>
                  <a:lnTo>
                    <a:pt x="393547" y="120292"/>
                  </a:lnTo>
                  <a:lnTo>
                    <a:pt x="400003" y="131636"/>
                  </a:lnTo>
                  <a:lnTo>
                    <a:pt x="405506" y="144358"/>
                  </a:lnTo>
                  <a:lnTo>
                    <a:pt x="409912" y="157894"/>
                  </a:lnTo>
                  <a:lnTo>
                    <a:pt x="413243" y="171816"/>
                  </a:lnTo>
                  <a:lnTo>
                    <a:pt x="415499" y="185893"/>
                  </a:lnTo>
                  <a:lnTo>
                    <a:pt x="416571" y="200015"/>
                  </a:lnTo>
                  <a:lnTo>
                    <a:pt x="416512" y="214130"/>
                  </a:lnTo>
                  <a:lnTo>
                    <a:pt x="415338" y="227893"/>
                  </a:lnTo>
                  <a:lnTo>
                    <a:pt x="412954" y="240690"/>
                  </a:lnTo>
                  <a:lnTo>
                    <a:pt x="409421" y="252266"/>
                  </a:lnTo>
                  <a:lnTo>
                    <a:pt x="404761" y="262854"/>
                  </a:lnTo>
                  <a:lnTo>
                    <a:pt x="398884" y="272967"/>
                  </a:lnTo>
                  <a:lnTo>
                    <a:pt x="391847" y="282956"/>
                  </a:lnTo>
                  <a:lnTo>
                    <a:pt x="383512" y="292819"/>
                  </a:lnTo>
                  <a:lnTo>
                    <a:pt x="373483" y="302302"/>
                  </a:lnTo>
                  <a:lnTo>
                    <a:pt x="361695" y="311279"/>
                  </a:lnTo>
                  <a:lnTo>
                    <a:pt x="348373" y="319766"/>
                  </a:lnTo>
                  <a:lnTo>
                    <a:pt x="333835" y="327846"/>
                  </a:lnTo>
                  <a:lnTo>
                    <a:pt x="318399" y="335609"/>
                  </a:lnTo>
                  <a:lnTo>
                    <a:pt x="302646" y="342974"/>
                  </a:lnTo>
                  <a:lnTo>
                    <a:pt x="287384" y="349700"/>
                  </a:lnTo>
                  <a:lnTo>
                    <a:pt x="273010" y="355703"/>
                  </a:lnTo>
                  <a:lnTo>
                    <a:pt x="259394" y="360888"/>
                  </a:lnTo>
                  <a:lnTo>
                    <a:pt x="246095" y="365072"/>
                  </a:lnTo>
                  <a:lnTo>
                    <a:pt x="232816" y="368261"/>
                  </a:lnTo>
                  <a:lnTo>
                    <a:pt x="219589" y="370759"/>
                  </a:lnTo>
                  <a:lnTo>
                    <a:pt x="206694" y="373058"/>
                  </a:lnTo>
                  <a:lnTo>
                    <a:pt x="194269" y="375453"/>
                  </a:lnTo>
                  <a:lnTo>
                    <a:pt x="182143" y="377726"/>
                  </a:lnTo>
                  <a:lnTo>
                    <a:pt x="169935" y="379266"/>
                  </a:lnTo>
                  <a:lnTo>
                    <a:pt x="157443" y="379786"/>
                  </a:lnTo>
                  <a:lnTo>
                    <a:pt x="145229" y="379468"/>
                  </a:lnTo>
                  <a:lnTo>
                    <a:pt x="133324" y="378763"/>
                  </a:lnTo>
                  <a:lnTo>
                    <a:pt x="120681" y="377605"/>
                  </a:lnTo>
                  <a:lnTo>
                    <a:pt x="105285" y="37583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10735" y="186354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4534"/>
                  </a:lnTo>
                  <a:lnTo>
                    <a:pt x="708" y="27165"/>
                  </a:lnTo>
                  <a:lnTo>
                    <a:pt x="2004" y="39066"/>
                  </a:lnTo>
                  <a:lnTo>
                    <a:pt x="3901" y="50471"/>
                  </a:lnTo>
                  <a:lnTo>
                    <a:pt x="6653" y="62717"/>
                  </a:lnTo>
                  <a:lnTo>
                    <a:pt x="11619" y="7912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00207" y="1758259"/>
              <a:ext cx="200042" cy="161936"/>
            </a:xfrm>
            <a:custGeom>
              <a:avLst/>
              <a:gdLst/>
              <a:ahLst/>
              <a:cxnLst/>
              <a:rect l="0" t="0" r="0" b="0"/>
              <a:pathLst>
                <a:path w="200042" h="161936">
                  <a:moveTo>
                    <a:pt x="0" y="0"/>
                  </a:moveTo>
                  <a:lnTo>
                    <a:pt x="5934" y="5867"/>
                  </a:lnTo>
                  <a:lnTo>
                    <a:pt x="12139" y="11432"/>
                  </a:lnTo>
                  <a:lnTo>
                    <a:pt x="19230" y="17236"/>
                  </a:lnTo>
                  <a:lnTo>
                    <a:pt x="26998" y="23489"/>
                  </a:lnTo>
                  <a:lnTo>
                    <a:pt x="34996" y="30467"/>
                  </a:lnTo>
                  <a:lnTo>
                    <a:pt x="42937" y="38244"/>
                  </a:lnTo>
                  <a:lnTo>
                    <a:pt x="50711" y="46573"/>
                  </a:lnTo>
                  <a:lnTo>
                    <a:pt x="58304" y="55003"/>
                  </a:lnTo>
                  <a:lnTo>
                    <a:pt x="65741" y="63268"/>
                  </a:lnTo>
                  <a:lnTo>
                    <a:pt x="73056" y="71443"/>
                  </a:lnTo>
                  <a:lnTo>
                    <a:pt x="80281" y="79845"/>
                  </a:lnTo>
                  <a:lnTo>
                    <a:pt x="87442" y="88645"/>
                  </a:lnTo>
                  <a:lnTo>
                    <a:pt x="94557" y="97862"/>
                  </a:lnTo>
                  <a:lnTo>
                    <a:pt x="101642" y="107434"/>
                  </a:lnTo>
                  <a:lnTo>
                    <a:pt x="108705" y="117281"/>
                  </a:lnTo>
                  <a:lnTo>
                    <a:pt x="115753" y="127165"/>
                  </a:lnTo>
                  <a:lnTo>
                    <a:pt x="122792" y="136721"/>
                  </a:lnTo>
                  <a:lnTo>
                    <a:pt x="129825" y="145757"/>
                  </a:lnTo>
                  <a:lnTo>
                    <a:pt x="136852" y="153619"/>
                  </a:lnTo>
                  <a:lnTo>
                    <a:pt x="143877" y="159157"/>
                  </a:lnTo>
                  <a:lnTo>
                    <a:pt x="150891" y="161935"/>
                  </a:lnTo>
                  <a:lnTo>
                    <a:pt x="157567" y="161679"/>
                  </a:lnTo>
                  <a:lnTo>
                    <a:pt x="163291" y="157941"/>
                  </a:lnTo>
                  <a:lnTo>
                    <a:pt x="167809" y="150841"/>
                  </a:lnTo>
                  <a:lnTo>
                    <a:pt x="171351" y="141228"/>
                  </a:lnTo>
                  <a:lnTo>
                    <a:pt x="174426" y="130353"/>
                  </a:lnTo>
                  <a:lnTo>
                    <a:pt x="177387" y="119048"/>
                  </a:lnTo>
                  <a:lnTo>
                    <a:pt x="180395" y="107549"/>
                  </a:lnTo>
                  <a:lnTo>
                    <a:pt x="183501" y="95698"/>
                  </a:lnTo>
                  <a:lnTo>
                    <a:pt x="186704" y="83415"/>
                  </a:lnTo>
                  <a:lnTo>
                    <a:pt x="189833" y="71324"/>
                  </a:lnTo>
                  <a:lnTo>
                    <a:pt x="192880" y="59509"/>
                  </a:lnTo>
                  <a:lnTo>
                    <a:pt x="196111" y="46929"/>
                  </a:lnTo>
                  <a:lnTo>
                    <a:pt x="200041" y="3158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52891" y="1800373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4" y="39070"/>
                  </a:lnTo>
                  <a:lnTo>
                    <a:pt x="3863" y="50552"/>
                  </a:lnTo>
                  <a:lnTo>
                    <a:pt x="6180" y="61744"/>
                  </a:lnTo>
                  <a:lnTo>
                    <a:pt x="8846" y="72736"/>
                  </a:lnTo>
                  <a:lnTo>
                    <a:pt x="11770" y="83751"/>
                  </a:lnTo>
                  <a:lnTo>
                    <a:pt x="14877" y="95142"/>
                  </a:lnTo>
                  <a:lnTo>
                    <a:pt x="18108" y="107054"/>
                  </a:lnTo>
                  <a:lnTo>
                    <a:pt x="21271" y="119062"/>
                  </a:lnTo>
                  <a:lnTo>
                    <a:pt x="24350" y="131541"/>
                  </a:lnTo>
                  <a:lnTo>
                    <a:pt x="27615" y="146708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63419" y="170561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71672" y="1647192"/>
              <a:ext cx="251395" cy="325175"/>
            </a:xfrm>
            <a:custGeom>
              <a:avLst/>
              <a:gdLst/>
              <a:ahLst/>
              <a:cxnLst/>
              <a:rect l="0" t="0" r="0" b="0"/>
              <a:pathLst>
                <a:path w="251395" h="325175">
                  <a:moveTo>
                    <a:pt x="60203" y="226880"/>
                  </a:moveTo>
                  <a:lnTo>
                    <a:pt x="57136" y="215346"/>
                  </a:lnTo>
                  <a:lnTo>
                    <a:pt x="53073" y="206138"/>
                  </a:lnTo>
                  <a:lnTo>
                    <a:pt x="47585" y="198447"/>
                  </a:lnTo>
                  <a:lnTo>
                    <a:pt x="40998" y="192557"/>
                  </a:lnTo>
                  <a:lnTo>
                    <a:pt x="33848" y="189439"/>
                  </a:lnTo>
                  <a:lnTo>
                    <a:pt x="26513" y="189400"/>
                  </a:lnTo>
                  <a:lnTo>
                    <a:pt x="19499" y="192294"/>
                  </a:lnTo>
                  <a:lnTo>
                    <a:pt x="13487" y="197885"/>
                  </a:lnTo>
                  <a:lnTo>
                    <a:pt x="8750" y="205753"/>
                  </a:lnTo>
                  <a:lnTo>
                    <a:pt x="5217" y="215405"/>
                  </a:lnTo>
                  <a:lnTo>
                    <a:pt x="2673" y="226382"/>
                  </a:lnTo>
                  <a:lnTo>
                    <a:pt x="893" y="238303"/>
                  </a:lnTo>
                  <a:lnTo>
                    <a:pt x="0" y="250557"/>
                  </a:lnTo>
                  <a:lnTo>
                    <a:pt x="447" y="262322"/>
                  </a:lnTo>
                  <a:lnTo>
                    <a:pt x="2381" y="273182"/>
                  </a:lnTo>
                  <a:lnTo>
                    <a:pt x="5815" y="282607"/>
                  </a:lnTo>
                  <a:lnTo>
                    <a:pt x="10794" y="289810"/>
                  </a:lnTo>
                  <a:lnTo>
                    <a:pt x="17178" y="294568"/>
                  </a:lnTo>
                  <a:lnTo>
                    <a:pt x="24549" y="296814"/>
                  </a:lnTo>
                  <a:lnTo>
                    <a:pt x="32327" y="296368"/>
                  </a:lnTo>
                  <a:lnTo>
                    <a:pt x="40145" y="293404"/>
                  </a:lnTo>
                  <a:lnTo>
                    <a:pt x="47849" y="288349"/>
                  </a:lnTo>
                  <a:lnTo>
                    <a:pt x="55401" y="281686"/>
                  </a:lnTo>
                  <a:lnTo>
                    <a:pt x="62809" y="273833"/>
                  </a:lnTo>
                  <a:lnTo>
                    <a:pt x="69937" y="264801"/>
                  </a:lnTo>
                  <a:lnTo>
                    <a:pt x="76504" y="254230"/>
                  </a:lnTo>
                  <a:lnTo>
                    <a:pt x="82401" y="242044"/>
                  </a:lnTo>
                  <a:lnTo>
                    <a:pt x="87515" y="228436"/>
                  </a:lnTo>
                  <a:lnTo>
                    <a:pt x="91652" y="213700"/>
                  </a:lnTo>
                  <a:lnTo>
                    <a:pt x="94804" y="198117"/>
                  </a:lnTo>
                  <a:lnTo>
                    <a:pt x="97108" y="181925"/>
                  </a:lnTo>
                  <a:lnTo>
                    <a:pt x="98745" y="165303"/>
                  </a:lnTo>
                  <a:lnTo>
                    <a:pt x="99887" y="148383"/>
                  </a:lnTo>
                  <a:lnTo>
                    <a:pt x="100673" y="131260"/>
                  </a:lnTo>
                  <a:lnTo>
                    <a:pt x="101209" y="113998"/>
                  </a:lnTo>
                  <a:lnTo>
                    <a:pt x="101568" y="96651"/>
                  </a:lnTo>
                  <a:lnTo>
                    <a:pt x="101641" y="79577"/>
                  </a:lnTo>
                  <a:lnTo>
                    <a:pt x="101157" y="63412"/>
                  </a:lnTo>
                  <a:lnTo>
                    <a:pt x="100015" y="48429"/>
                  </a:lnTo>
                  <a:lnTo>
                    <a:pt x="98263" y="34571"/>
                  </a:lnTo>
                  <a:lnTo>
                    <a:pt x="96016" y="21642"/>
                  </a:lnTo>
                  <a:lnTo>
                    <a:pt x="93389" y="9514"/>
                  </a:lnTo>
                  <a:lnTo>
                    <a:pt x="90330" y="1171"/>
                  </a:lnTo>
                  <a:lnTo>
                    <a:pt x="87095" y="0"/>
                  </a:lnTo>
                  <a:lnTo>
                    <a:pt x="84215" y="3942"/>
                  </a:lnTo>
                  <a:lnTo>
                    <a:pt x="81545" y="10818"/>
                  </a:lnTo>
                  <a:lnTo>
                    <a:pt x="79187" y="19805"/>
                  </a:lnTo>
                  <a:lnTo>
                    <a:pt x="77646" y="31099"/>
                  </a:lnTo>
                  <a:lnTo>
                    <a:pt x="77156" y="44694"/>
                  </a:lnTo>
                  <a:lnTo>
                    <a:pt x="77504" y="60115"/>
                  </a:lnTo>
                  <a:lnTo>
                    <a:pt x="78209" y="76634"/>
                  </a:lnTo>
                  <a:lnTo>
                    <a:pt x="78951" y="93722"/>
                  </a:lnTo>
                  <a:lnTo>
                    <a:pt x="79755" y="111082"/>
                  </a:lnTo>
                  <a:lnTo>
                    <a:pt x="80895" y="128565"/>
                  </a:lnTo>
                  <a:lnTo>
                    <a:pt x="82511" y="146090"/>
                  </a:lnTo>
                  <a:lnTo>
                    <a:pt x="84596" y="163298"/>
                  </a:lnTo>
                  <a:lnTo>
                    <a:pt x="87074" y="179561"/>
                  </a:lnTo>
                  <a:lnTo>
                    <a:pt x="89855" y="194613"/>
                  </a:lnTo>
                  <a:lnTo>
                    <a:pt x="92859" y="208519"/>
                  </a:lnTo>
                  <a:lnTo>
                    <a:pt x="96021" y="221480"/>
                  </a:lnTo>
                  <a:lnTo>
                    <a:pt x="99299" y="233698"/>
                  </a:lnTo>
                  <a:lnTo>
                    <a:pt x="102845" y="244542"/>
                  </a:lnTo>
                  <a:lnTo>
                    <a:pt x="107742" y="252408"/>
                  </a:lnTo>
                  <a:lnTo>
                    <a:pt x="114506" y="256629"/>
                  </a:lnTo>
                  <a:lnTo>
                    <a:pt x="122050" y="257920"/>
                  </a:lnTo>
                  <a:lnTo>
                    <a:pt x="130125" y="257307"/>
                  </a:lnTo>
                  <a:lnTo>
                    <a:pt x="138896" y="255547"/>
                  </a:lnTo>
                  <a:lnTo>
                    <a:pt x="148629" y="253108"/>
                  </a:lnTo>
                  <a:lnTo>
                    <a:pt x="159362" y="250263"/>
                  </a:lnTo>
                  <a:lnTo>
                    <a:pt x="170807" y="247172"/>
                  </a:lnTo>
                  <a:lnTo>
                    <a:pt x="182473" y="243929"/>
                  </a:lnTo>
                  <a:lnTo>
                    <a:pt x="194049" y="240587"/>
                  </a:lnTo>
                  <a:lnTo>
                    <a:pt x="205258" y="237017"/>
                  </a:lnTo>
                  <a:lnTo>
                    <a:pt x="215785" y="232932"/>
                  </a:lnTo>
                  <a:lnTo>
                    <a:pt x="225521" y="228208"/>
                  </a:lnTo>
                  <a:lnTo>
                    <a:pt x="234210" y="222558"/>
                  </a:lnTo>
                  <a:lnTo>
                    <a:pt x="241376" y="215477"/>
                  </a:lnTo>
                  <a:lnTo>
                    <a:pt x="246886" y="206828"/>
                  </a:lnTo>
                  <a:lnTo>
                    <a:pt x="250435" y="197104"/>
                  </a:lnTo>
                  <a:lnTo>
                    <a:pt x="251394" y="187200"/>
                  </a:lnTo>
                  <a:lnTo>
                    <a:pt x="249661" y="177664"/>
                  </a:lnTo>
                  <a:lnTo>
                    <a:pt x="245413" y="168994"/>
                  </a:lnTo>
                  <a:lnTo>
                    <a:pt x="238833" y="161783"/>
                  </a:lnTo>
                  <a:lnTo>
                    <a:pt x="230266" y="156208"/>
                  </a:lnTo>
                  <a:lnTo>
                    <a:pt x="220297" y="152434"/>
                  </a:lnTo>
                  <a:lnTo>
                    <a:pt x="209631" y="150784"/>
                  </a:lnTo>
                  <a:lnTo>
                    <a:pt x="198734" y="151231"/>
                  </a:lnTo>
                  <a:lnTo>
                    <a:pt x="188150" y="153630"/>
                  </a:lnTo>
                  <a:lnTo>
                    <a:pt x="178575" y="157898"/>
                  </a:lnTo>
                  <a:lnTo>
                    <a:pt x="170287" y="163802"/>
                  </a:lnTo>
                  <a:lnTo>
                    <a:pt x="163214" y="171017"/>
                  </a:lnTo>
                  <a:lnTo>
                    <a:pt x="157139" y="179223"/>
                  </a:lnTo>
                  <a:lnTo>
                    <a:pt x="151829" y="188154"/>
                  </a:lnTo>
                  <a:lnTo>
                    <a:pt x="147243" y="197929"/>
                  </a:lnTo>
                  <a:lnTo>
                    <a:pt x="143526" y="209008"/>
                  </a:lnTo>
                  <a:lnTo>
                    <a:pt x="140697" y="221529"/>
                  </a:lnTo>
                  <a:lnTo>
                    <a:pt x="138965" y="235023"/>
                  </a:lnTo>
                  <a:lnTo>
                    <a:pt x="138784" y="248620"/>
                  </a:lnTo>
                  <a:lnTo>
                    <a:pt x="140259" y="261797"/>
                  </a:lnTo>
                  <a:lnTo>
                    <a:pt x="143199" y="274236"/>
                  </a:lnTo>
                  <a:lnTo>
                    <a:pt x="147307" y="285663"/>
                  </a:lnTo>
                  <a:lnTo>
                    <a:pt x="152300" y="296040"/>
                  </a:lnTo>
                  <a:lnTo>
                    <a:pt x="158260" y="305177"/>
                  </a:lnTo>
                  <a:lnTo>
                    <a:pt x="165616" y="312651"/>
                  </a:lnTo>
                  <a:lnTo>
                    <a:pt x="174477" y="318381"/>
                  </a:lnTo>
                  <a:lnTo>
                    <a:pt x="184259" y="322398"/>
                  </a:lnTo>
                  <a:lnTo>
                    <a:pt x="194919" y="324959"/>
                  </a:lnTo>
                  <a:lnTo>
                    <a:pt x="208514" y="325174"/>
                  </a:lnTo>
                  <a:lnTo>
                    <a:pt x="228659" y="32163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00414" y="1558217"/>
              <a:ext cx="34213" cy="431670"/>
            </a:xfrm>
            <a:custGeom>
              <a:avLst/>
              <a:gdLst/>
              <a:ahLst/>
              <a:cxnLst/>
              <a:rect l="0" t="0" r="0" b="0"/>
              <a:pathLst>
                <a:path w="34213" h="431670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4" y="48398"/>
                  </a:lnTo>
                  <a:lnTo>
                    <a:pt x="177" y="63076"/>
                  </a:lnTo>
                  <a:lnTo>
                    <a:pt x="825" y="79206"/>
                  </a:lnTo>
                  <a:lnTo>
                    <a:pt x="2074" y="97120"/>
                  </a:lnTo>
                  <a:lnTo>
                    <a:pt x="3727" y="116218"/>
                  </a:lnTo>
                  <a:lnTo>
                    <a:pt x="5375" y="135276"/>
                  </a:lnTo>
                  <a:lnTo>
                    <a:pt x="6783" y="153576"/>
                  </a:lnTo>
                  <a:lnTo>
                    <a:pt x="8048" y="170931"/>
                  </a:lnTo>
                  <a:lnTo>
                    <a:pt x="9504" y="187419"/>
                  </a:lnTo>
                  <a:lnTo>
                    <a:pt x="11336" y="203218"/>
                  </a:lnTo>
                  <a:lnTo>
                    <a:pt x="13566" y="218828"/>
                  </a:lnTo>
                  <a:lnTo>
                    <a:pt x="16142" y="235010"/>
                  </a:lnTo>
                  <a:lnTo>
                    <a:pt x="18985" y="252129"/>
                  </a:lnTo>
                  <a:lnTo>
                    <a:pt x="21860" y="270038"/>
                  </a:lnTo>
                  <a:lnTo>
                    <a:pt x="24404" y="288286"/>
                  </a:lnTo>
                  <a:lnTo>
                    <a:pt x="26448" y="306557"/>
                  </a:lnTo>
                  <a:lnTo>
                    <a:pt x="28159" y="324553"/>
                  </a:lnTo>
                  <a:lnTo>
                    <a:pt x="29921" y="341935"/>
                  </a:lnTo>
                  <a:lnTo>
                    <a:pt x="31947" y="358572"/>
                  </a:lnTo>
                  <a:lnTo>
                    <a:pt x="33753" y="374112"/>
                  </a:lnTo>
                  <a:lnTo>
                    <a:pt x="34212" y="389518"/>
                  </a:lnTo>
                  <a:lnTo>
                    <a:pt x="31132" y="407259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77296" y="1768758"/>
              <a:ext cx="139015" cy="180176"/>
            </a:xfrm>
            <a:custGeom>
              <a:avLst/>
              <a:gdLst/>
              <a:ahLst/>
              <a:cxnLst/>
              <a:rect l="0" t="0" r="0" b="0"/>
              <a:pathLst>
                <a:path w="139015" h="180176">
                  <a:moveTo>
                    <a:pt x="117957" y="21086"/>
                  </a:moveTo>
                  <a:lnTo>
                    <a:pt x="112023" y="15286"/>
                  </a:lnTo>
                  <a:lnTo>
                    <a:pt x="105818" y="10361"/>
                  </a:lnTo>
                  <a:lnTo>
                    <a:pt x="98723" y="5873"/>
                  </a:lnTo>
                  <a:lnTo>
                    <a:pt x="90782" y="2170"/>
                  </a:lnTo>
                  <a:lnTo>
                    <a:pt x="82136" y="102"/>
                  </a:lnTo>
                  <a:lnTo>
                    <a:pt x="72946" y="0"/>
                  </a:lnTo>
                  <a:lnTo>
                    <a:pt x="63519" y="1724"/>
                  </a:lnTo>
                  <a:lnTo>
                    <a:pt x="54278" y="4938"/>
                  </a:lnTo>
                  <a:lnTo>
                    <a:pt x="45442" y="9288"/>
                  </a:lnTo>
                  <a:lnTo>
                    <a:pt x="37207" y="14631"/>
                  </a:lnTo>
                  <a:lnTo>
                    <a:pt x="29823" y="21032"/>
                  </a:lnTo>
                  <a:lnTo>
                    <a:pt x="23338" y="28448"/>
                  </a:lnTo>
                  <a:lnTo>
                    <a:pt x="17643" y="36883"/>
                  </a:lnTo>
                  <a:lnTo>
                    <a:pt x="12575" y="46455"/>
                  </a:lnTo>
                  <a:lnTo>
                    <a:pt x="7986" y="57116"/>
                  </a:lnTo>
                  <a:lnTo>
                    <a:pt x="4072" y="68529"/>
                  </a:lnTo>
                  <a:lnTo>
                    <a:pt x="1347" y="80183"/>
                  </a:lnTo>
                  <a:lnTo>
                    <a:pt x="0" y="91755"/>
                  </a:lnTo>
                  <a:lnTo>
                    <a:pt x="80" y="102965"/>
                  </a:lnTo>
                  <a:lnTo>
                    <a:pt x="1654" y="113492"/>
                  </a:lnTo>
                  <a:lnTo>
                    <a:pt x="4604" y="123238"/>
                  </a:lnTo>
                  <a:lnTo>
                    <a:pt x="8685" y="132274"/>
                  </a:lnTo>
                  <a:lnTo>
                    <a:pt x="13634" y="140737"/>
                  </a:lnTo>
                  <a:lnTo>
                    <a:pt x="19221" y="148764"/>
                  </a:lnTo>
                  <a:lnTo>
                    <a:pt x="25428" y="156309"/>
                  </a:lnTo>
                  <a:lnTo>
                    <a:pt x="32426" y="163158"/>
                  </a:lnTo>
                  <a:lnTo>
                    <a:pt x="40244" y="169240"/>
                  </a:lnTo>
                  <a:lnTo>
                    <a:pt x="48783" y="174307"/>
                  </a:lnTo>
                  <a:lnTo>
                    <a:pt x="57893" y="177880"/>
                  </a:lnTo>
                  <a:lnTo>
                    <a:pt x="67426" y="179831"/>
                  </a:lnTo>
                  <a:lnTo>
                    <a:pt x="77098" y="180175"/>
                  </a:lnTo>
                  <a:lnTo>
                    <a:pt x="86512" y="178892"/>
                  </a:lnTo>
                  <a:lnTo>
                    <a:pt x="95466" y="176151"/>
                  </a:lnTo>
                  <a:lnTo>
                    <a:pt x="103839" y="172532"/>
                  </a:lnTo>
                  <a:lnTo>
                    <a:pt x="112421" y="168582"/>
                  </a:lnTo>
                  <a:lnTo>
                    <a:pt x="123082" y="163958"/>
                  </a:lnTo>
                  <a:lnTo>
                    <a:pt x="139014" y="15795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11067" y="1863544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4" y="32449"/>
                  </a:lnTo>
                  <a:lnTo>
                    <a:pt x="3901" y="42470"/>
                  </a:lnTo>
                  <a:lnTo>
                    <a:pt x="6653" y="52836"/>
                  </a:lnTo>
                  <a:lnTo>
                    <a:pt x="11619" y="6558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00538" y="1747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84766" y="1779316"/>
              <a:ext cx="84229" cy="123203"/>
            </a:xfrm>
            <a:custGeom>
              <a:avLst/>
              <a:gdLst/>
              <a:ahLst/>
              <a:cxnLst/>
              <a:rect l="0" t="0" r="0" b="0"/>
              <a:pathLst>
                <a:path w="84229" h="123203">
                  <a:moveTo>
                    <a:pt x="0" y="63171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20" y="89013"/>
                  </a:lnTo>
                  <a:lnTo>
                    <a:pt x="11834" y="97961"/>
                  </a:lnTo>
                  <a:lnTo>
                    <a:pt x="15647" y="106808"/>
                  </a:lnTo>
                  <a:lnTo>
                    <a:pt x="20150" y="115294"/>
                  </a:lnTo>
                  <a:lnTo>
                    <a:pt x="24778" y="121543"/>
                  </a:lnTo>
                  <a:lnTo>
                    <a:pt x="28169" y="123202"/>
                  </a:lnTo>
                  <a:lnTo>
                    <a:pt x="29537" y="120884"/>
                  </a:lnTo>
                  <a:lnTo>
                    <a:pt x="29225" y="115782"/>
                  </a:lnTo>
                  <a:lnTo>
                    <a:pt x="27773" y="108827"/>
                  </a:lnTo>
                  <a:lnTo>
                    <a:pt x="25587" y="100655"/>
                  </a:lnTo>
                  <a:lnTo>
                    <a:pt x="22943" y="91679"/>
                  </a:lnTo>
                  <a:lnTo>
                    <a:pt x="20337" y="82009"/>
                  </a:lnTo>
                  <a:lnTo>
                    <a:pt x="18489" y="71516"/>
                  </a:lnTo>
                  <a:lnTo>
                    <a:pt x="17735" y="60202"/>
                  </a:lnTo>
                  <a:lnTo>
                    <a:pt x="18381" y="48668"/>
                  </a:lnTo>
                  <a:lnTo>
                    <a:pt x="20866" y="37989"/>
                  </a:lnTo>
                  <a:lnTo>
                    <a:pt x="25244" y="28703"/>
                  </a:lnTo>
                  <a:lnTo>
                    <a:pt x="31382" y="20973"/>
                  </a:lnTo>
                  <a:lnTo>
                    <a:pt x="40061" y="14093"/>
                  </a:lnTo>
                  <a:lnTo>
                    <a:pt x="55395" y="746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55403" y="1789006"/>
              <a:ext cx="113634" cy="138483"/>
            </a:xfrm>
            <a:custGeom>
              <a:avLst/>
              <a:gdLst/>
              <a:ahLst/>
              <a:cxnLst/>
              <a:rect l="0" t="0" r="0" b="0"/>
              <a:pathLst>
                <a:path w="113634" h="138483">
                  <a:moveTo>
                    <a:pt x="60990" y="11367"/>
                  </a:moveTo>
                  <a:lnTo>
                    <a:pt x="55056" y="5700"/>
                  </a:lnTo>
                  <a:lnTo>
                    <a:pt x="48851" y="2056"/>
                  </a:lnTo>
                  <a:lnTo>
                    <a:pt x="41764" y="156"/>
                  </a:lnTo>
                  <a:lnTo>
                    <a:pt x="34170" y="0"/>
                  </a:lnTo>
                  <a:lnTo>
                    <a:pt x="26820" y="1916"/>
                  </a:lnTo>
                  <a:lnTo>
                    <a:pt x="20136" y="5899"/>
                  </a:lnTo>
                  <a:lnTo>
                    <a:pt x="14360" y="11817"/>
                  </a:lnTo>
                  <a:lnTo>
                    <a:pt x="9712" y="19598"/>
                  </a:lnTo>
                  <a:lnTo>
                    <a:pt x="6184" y="29011"/>
                  </a:lnTo>
                  <a:lnTo>
                    <a:pt x="3613" y="39736"/>
                  </a:lnTo>
                  <a:lnTo>
                    <a:pt x="1790" y="51450"/>
                  </a:lnTo>
                  <a:lnTo>
                    <a:pt x="528" y="63871"/>
                  </a:lnTo>
                  <a:lnTo>
                    <a:pt x="0" y="76464"/>
                  </a:lnTo>
                  <a:lnTo>
                    <a:pt x="701" y="88459"/>
                  </a:lnTo>
                  <a:lnTo>
                    <a:pt x="2808" y="99481"/>
                  </a:lnTo>
                  <a:lnTo>
                    <a:pt x="6360" y="109355"/>
                  </a:lnTo>
                  <a:lnTo>
                    <a:pt x="11418" y="117923"/>
                  </a:lnTo>
                  <a:lnTo>
                    <a:pt x="17860" y="125234"/>
                  </a:lnTo>
                  <a:lnTo>
                    <a:pt x="25440" y="131161"/>
                  </a:lnTo>
                  <a:lnTo>
                    <a:pt x="33890" y="135329"/>
                  </a:lnTo>
                  <a:lnTo>
                    <a:pt x="42978" y="137691"/>
                  </a:lnTo>
                  <a:lnTo>
                    <a:pt x="52518" y="138482"/>
                  </a:lnTo>
                  <a:lnTo>
                    <a:pt x="62374" y="138034"/>
                  </a:lnTo>
                  <a:lnTo>
                    <a:pt x="72434" y="136657"/>
                  </a:lnTo>
                  <a:lnTo>
                    <a:pt x="82174" y="134380"/>
                  </a:lnTo>
                  <a:lnTo>
                    <a:pt x="91609" y="130519"/>
                  </a:lnTo>
                  <a:lnTo>
                    <a:pt x="101566" y="122506"/>
                  </a:lnTo>
                  <a:lnTo>
                    <a:pt x="113633" y="10612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11150" y="1589803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7" y="53818"/>
                  </a:lnTo>
                  <a:lnTo>
                    <a:pt x="825" y="69166"/>
                  </a:lnTo>
                  <a:lnTo>
                    <a:pt x="2079" y="83809"/>
                  </a:lnTo>
                  <a:lnTo>
                    <a:pt x="3904" y="98050"/>
                  </a:lnTo>
                  <a:lnTo>
                    <a:pt x="6201" y="112885"/>
                  </a:lnTo>
                  <a:lnTo>
                    <a:pt x="8857" y="128858"/>
                  </a:lnTo>
                  <a:lnTo>
                    <a:pt x="11775" y="145874"/>
                  </a:lnTo>
                  <a:lnTo>
                    <a:pt x="14880" y="163460"/>
                  </a:lnTo>
                  <a:lnTo>
                    <a:pt x="18114" y="181257"/>
                  </a:lnTo>
                  <a:lnTo>
                    <a:pt x="21437" y="198922"/>
                  </a:lnTo>
                  <a:lnTo>
                    <a:pt x="24821" y="216075"/>
                  </a:lnTo>
                  <a:lnTo>
                    <a:pt x="28247" y="232560"/>
                  </a:lnTo>
                  <a:lnTo>
                    <a:pt x="31740" y="248195"/>
                  </a:lnTo>
                  <a:lnTo>
                    <a:pt x="35823" y="264418"/>
                  </a:lnTo>
                  <a:lnTo>
                    <a:pt x="41970" y="284889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92339" y="1760364"/>
              <a:ext cx="150439" cy="189677"/>
            </a:xfrm>
            <a:custGeom>
              <a:avLst/>
              <a:gdLst/>
              <a:ahLst/>
              <a:cxnLst/>
              <a:rect l="0" t="0" r="0" b="0"/>
              <a:pathLst>
                <a:path w="150439" h="189677">
                  <a:moveTo>
                    <a:pt x="3039" y="82123"/>
                  </a:moveTo>
                  <a:lnTo>
                    <a:pt x="11840" y="79189"/>
                  </a:lnTo>
                  <a:lnTo>
                    <a:pt x="20187" y="76407"/>
                  </a:lnTo>
                  <a:lnTo>
                    <a:pt x="28885" y="73502"/>
                  </a:lnTo>
                  <a:lnTo>
                    <a:pt x="38006" y="70289"/>
                  </a:lnTo>
                  <a:lnTo>
                    <a:pt x="47501" y="66476"/>
                  </a:lnTo>
                  <a:lnTo>
                    <a:pt x="57284" y="61954"/>
                  </a:lnTo>
                  <a:lnTo>
                    <a:pt x="66953" y="56618"/>
                  </a:lnTo>
                  <a:lnTo>
                    <a:pt x="75830" y="50282"/>
                  </a:lnTo>
                  <a:lnTo>
                    <a:pt x="83596" y="42948"/>
                  </a:lnTo>
                  <a:lnTo>
                    <a:pt x="89791" y="34923"/>
                  </a:lnTo>
                  <a:lnTo>
                    <a:pt x="93670" y="26697"/>
                  </a:lnTo>
                  <a:lnTo>
                    <a:pt x="95039" y="18590"/>
                  </a:lnTo>
                  <a:lnTo>
                    <a:pt x="93686" y="11199"/>
                  </a:lnTo>
                  <a:lnTo>
                    <a:pt x="89137" y="5454"/>
                  </a:lnTo>
                  <a:lnTo>
                    <a:pt x="81461" y="1713"/>
                  </a:lnTo>
                  <a:lnTo>
                    <a:pt x="71615" y="0"/>
                  </a:lnTo>
                  <a:lnTo>
                    <a:pt x="61107" y="280"/>
                  </a:lnTo>
                  <a:lnTo>
                    <a:pt x="50868" y="2328"/>
                  </a:lnTo>
                  <a:lnTo>
                    <a:pt x="41238" y="6124"/>
                  </a:lnTo>
                  <a:lnTo>
                    <a:pt x="32244" y="11936"/>
                  </a:lnTo>
                  <a:lnTo>
                    <a:pt x="23801" y="19736"/>
                  </a:lnTo>
                  <a:lnTo>
                    <a:pt x="16115" y="29394"/>
                  </a:lnTo>
                  <a:lnTo>
                    <a:pt x="9689" y="40850"/>
                  </a:lnTo>
                  <a:lnTo>
                    <a:pt x="4703" y="53887"/>
                  </a:lnTo>
                  <a:lnTo>
                    <a:pt x="1352" y="68029"/>
                  </a:lnTo>
                  <a:lnTo>
                    <a:pt x="0" y="82659"/>
                  </a:lnTo>
                  <a:lnTo>
                    <a:pt x="649" y="97375"/>
                  </a:lnTo>
                  <a:lnTo>
                    <a:pt x="3017" y="111678"/>
                  </a:lnTo>
                  <a:lnTo>
                    <a:pt x="6732" y="124902"/>
                  </a:lnTo>
                  <a:lnTo>
                    <a:pt x="11453" y="136789"/>
                  </a:lnTo>
                  <a:lnTo>
                    <a:pt x="17060" y="147263"/>
                  </a:lnTo>
                  <a:lnTo>
                    <a:pt x="23646" y="156241"/>
                  </a:lnTo>
                  <a:lnTo>
                    <a:pt x="31185" y="163840"/>
                  </a:lnTo>
                  <a:lnTo>
                    <a:pt x="39535" y="170302"/>
                  </a:lnTo>
                  <a:lnTo>
                    <a:pt x="48518" y="175893"/>
                  </a:lnTo>
                  <a:lnTo>
                    <a:pt x="57970" y="180837"/>
                  </a:lnTo>
                  <a:lnTo>
                    <a:pt x="67758" y="184992"/>
                  </a:lnTo>
                  <a:lnTo>
                    <a:pt x="77781" y="187878"/>
                  </a:lnTo>
                  <a:lnTo>
                    <a:pt x="87963" y="189342"/>
                  </a:lnTo>
                  <a:lnTo>
                    <a:pt x="98182" y="189676"/>
                  </a:lnTo>
                  <a:lnTo>
                    <a:pt x="109479" y="189488"/>
                  </a:lnTo>
                  <a:lnTo>
                    <a:pt x="125081" y="188759"/>
                  </a:lnTo>
                  <a:lnTo>
                    <a:pt x="150438" y="18740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54019" y="1800373"/>
              <a:ext cx="25671" cy="189514"/>
            </a:xfrm>
            <a:custGeom>
              <a:avLst/>
              <a:gdLst/>
              <a:ahLst/>
              <a:cxnLst/>
              <a:rect l="0" t="0" r="0" b="0"/>
              <a:pathLst>
                <a:path w="25671" h="189514">
                  <a:moveTo>
                    <a:pt x="4613" y="0"/>
                  </a:moveTo>
                  <a:lnTo>
                    <a:pt x="1813" y="11735"/>
                  </a:lnTo>
                  <a:lnTo>
                    <a:pt x="312" y="22864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6" y="59283"/>
                  </a:lnTo>
                  <a:lnTo>
                    <a:pt x="2146" y="72339"/>
                  </a:lnTo>
                  <a:lnTo>
                    <a:pt x="3003" y="85691"/>
                  </a:lnTo>
                  <a:lnTo>
                    <a:pt x="4178" y="99256"/>
                  </a:lnTo>
                  <a:lnTo>
                    <a:pt x="5817" y="112962"/>
                  </a:lnTo>
                  <a:lnTo>
                    <a:pt x="7955" y="126542"/>
                  </a:lnTo>
                  <a:lnTo>
                    <a:pt x="10906" y="141073"/>
                  </a:lnTo>
                  <a:lnTo>
                    <a:pt x="16047" y="160066"/>
                  </a:lnTo>
                  <a:lnTo>
                    <a:pt x="25670" y="18951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58632" y="168455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32331" y="1785671"/>
              <a:ext cx="115815" cy="162102"/>
            </a:xfrm>
            <a:custGeom>
              <a:avLst/>
              <a:gdLst/>
              <a:ahLst/>
              <a:cxnLst/>
              <a:rect l="0" t="0" r="0" b="0"/>
              <a:pathLst>
                <a:path w="115815" h="162102">
                  <a:moveTo>
                    <a:pt x="0" y="46287"/>
                  </a:moveTo>
                  <a:lnTo>
                    <a:pt x="2867" y="55155"/>
                  </a:lnTo>
                  <a:lnTo>
                    <a:pt x="5009" y="64143"/>
                  </a:lnTo>
                  <a:lnTo>
                    <a:pt x="6617" y="74133"/>
                  </a:lnTo>
                  <a:lnTo>
                    <a:pt x="7970" y="84941"/>
                  </a:lnTo>
                  <a:lnTo>
                    <a:pt x="9467" y="96104"/>
                  </a:lnTo>
                  <a:lnTo>
                    <a:pt x="11317" y="107309"/>
                  </a:lnTo>
                  <a:lnTo>
                    <a:pt x="13558" y="118421"/>
                  </a:lnTo>
                  <a:lnTo>
                    <a:pt x="16138" y="129406"/>
                  </a:lnTo>
                  <a:lnTo>
                    <a:pt x="18962" y="140194"/>
                  </a:lnTo>
                  <a:lnTo>
                    <a:pt x="21068" y="148076"/>
                  </a:lnTo>
                  <a:lnTo>
                    <a:pt x="21364" y="149647"/>
                  </a:lnTo>
                  <a:lnTo>
                    <a:pt x="20267" y="145941"/>
                  </a:lnTo>
                  <a:lnTo>
                    <a:pt x="18453" y="138481"/>
                  </a:lnTo>
                  <a:lnTo>
                    <a:pt x="16564" y="128202"/>
                  </a:lnTo>
                  <a:lnTo>
                    <a:pt x="14933" y="115802"/>
                  </a:lnTo>
                  <a:lnTo>
                    <a:pt x="13654" y="102011"/>
                  </a:lnTo>
                  <a:lnTo>
                    <a:pt x="12706" y="87578"/>
                  </a:lnTo>
                  <a:lnTo>
                    <a:pt x="12031" y="72970"/>
                  </a:lnTo>
                  <a:lnTo>
                    <a:pt x="11727" y="58561"/>
                  </a:lnTo>
                  <a:lnTo>
                    <a:pt x="12046" y="44728"/>
                  </a:lnTo>
                  <a:lnTo>
                    <a:pt x="13089" y="31626"/>
                  </a:lnTo>
                  <a:lnTo>
                    <a:pt x="15280" y="19861"/>
                  </a:lnTo>
                  <a:lnTo>
                    <a:pt x="19418" y="10541"/>
                  </a:lnTo>
                  <a:lnTo>
                    <a:pt x="25755" y="4061"/>
                  </a:lnTo>
                  <a:lnTo>
                    <a:pt x="33757" y="507"/>
                  </a:lnTo>
                  <a:lnTo>
                    <a:pt x="42423" y="0"/>
                  </a:lnTo>
                  <a:lnTo>
                    <a:pt x="51093" y="2289"/>
                  </a:lnTo>
                  <a:lnTo>
                    <a:pt x="59333" y="6873"/>
                  </a:lnTo>
                  <a:lnTo>
                    <a:pt x="66780" y="13213"/>
                  </a:lnTo>
                  <a:lnTo>
                    <a:pt x="73336" y="20842"/>
                  </a:lnTo>
                  <a:lnTo>
                    <a:pt x="79093" y="29551"/>
                  </a:lnTo>
                  <a:lnTo>
                    <a:pt x="84209" y="39373"/>
                  </a:lnTo>
                  <a:lnTo>
                    <a:pt x="88843" y="50234"/>
                  </a:lnTo>
                  <a:lnTo>
                    <a:pt x="93128" y="61797"/>
                  </a:lnTo>
                  <a:lnTo>
                    <a:pt x="97168" y="73559"/>
                  </a:lnTo>
                  <a:lnTo>
                    <a:pt x="101033" y="85212"/>
                  </a:lnTo>
                  <a:lnTo>
                    <a:pt x="104625" y="96773"/>
                  </a:lnTo>
                  <a:lnTo>
                    <a:pt x="108040" y="109935"/>
                  </a:lnTo>
                  <a:lnTo>
                    <a:pt x="111580" y="129204"/>
                  </a:lnTo>
                  <a:lnTo>
                    <a:pt x="115814" y="16210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06704" y="1537160"/>
              <a:ext cx="25670" cy="389556"/>
            </a:xfrm>
            <a:custGeom>
              <a:avLst/>
              <a:gdLst/>
              <a:ahLst/>
              <a:cxnLst/>
              <a:rect l="0" t="0" r="0" b="0"/>
              <a:pathLst>
                <a:path w="25670" h="389556">
                  <a:moveTo>
                    <a:pt x="4612" y="0"/>
                  </a:moveTo>
                  <a:lnTo>
                    <a:pt x="1812" y="9003"/>
                  </a:lnTo>
                  <a:lnTo>
                    <a:pt x="310" y="19270"/>
                  </a:lnTo>
                  <a:lnTo>
                    <a:pt x="0" y="31863"/>
                  </a:lnTo>
                  <a:lnTo>
                    <a:pt x="506" y="46736"/>
                  </a:lnTo>
                  <a:lnTo>
                    <a:pt x="1325" y="63828"/>
                  </a:lnTo>
                  <a:lnTo>
                    <a:pt x="2141" y="82859"/>
                  </a:lnTo>
                  <a:lnTo>
                    <a:pt x="2825" y="102951"/>
                  </a:lnTo>
                  <a:lnTo>
                    <a:pt x="3351" y="122798"/>
                  </a:lnTo>
                  <a:lnTo>
                    <a:pt x="3741" y="141687"/>
                  </a:lnTo>
                  <a:lnTo>
                    <a:pt x="4188" y="159465"/>
                  </a:lnTo>
                  <a:lnTo>
                    <a:pt x="5029" y="176250"/>
                  </a:lnTo>
                  <a:lnTo>
                    <a:pt x="6410" y="192251"/>
                  </a:lnTo>
                  <a:lnTo>
                    <a:pt x="8152" y="207830"/>
                  </a:lnTo>
                  <a:lnTo>
                    <a:pt x="9861" y="223459"/>
                  </a:lnTo>
                  <a:lnTo>
                    <a:pt x="11310" y="239385"/>
                  </a:lnTo>
                  <a:lnTo>
                    <a:pt x="12604" y="255339"/>
                  </a:lnTo>
                  <a:lnTo>
                    <a:pt x="14079" y="270672"/>
                  </a:lnTo>
                  <a:lnTo>
                    <a:pt x="15918" y="285062"/>
                  </a:lnTo>
                  <a:lnTo>
                    <a:pt x="17983" y="298673"/>
                  </a:lnTo>
                  <a:lnTo>
                    <a:pt x="19917" y="311960"/>
                  </a:lnTo>
                  <a:lnTo>
                    <a:pt x="21515" y="325220"/>
                  </a:lnTo>
                  <a:lnTo>
                    <a:pt x="22742" y="338167"/>
                  </a:lnTo>
                  <a:lnTo>
                    <a:pt x="23774" y="351395"/>
                  </a:lnTo>
                  <a:lnTo>
                    <a:pt x="24698" y="367190"/>
                  </a:lnTo>
                  <a:lnTo>
                    <a:pt x="25669" y="38955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06031" y="1663502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7845" y="67"/>
                  </a:lnTo>
                  <a:lnTo>
                    <a:pt x="167356" y="708"/>
                  </a:lnTo>
                  <a:lnTo>
                    <a:pt x="157050" y="2004"/>
                  </a:lnTo>
                  <a:lnTo>
                    <a:pt x="146575" y="3864"/>
                  </a:lnTo>
                  <a:lnTo>
                    <a:pt x="135584" y="6180"/>
                  </a:lnTo>
                  <a:lnTo>
                    <a:pt x="123945" y="8847"/>
                  </a:lnTo>
                  <a:lnTo>
                    <a:pt x="111864" y="11770"/>
                  </a:lnTo>
                  <a:lnTo>
                    <a:pt x="99758" y="14877"/>
                  </a:lnTo>
                  <a:lnTo>
                    <a:pt x="87871" y="18108"/>
                  </a:lnTo>
                  <a:lnTo>
                    <a:pt x="76111" y="21259"/>
                  </a:lnTo>
                  <a:lnTo>
                    <a:pt x="64148" y="23995"/>
                  </a:lnTo>
                  <a:lnTo>
                    <a:pt x="51822" y="26168"/>
                  </a:lnTo>
                  <a:lnTo>
                    <a:pt x="39719" y="27799"/>
                  </a:lnTo>
                  <a:lnTo>
                    <a:pt x="27901" y="29153"/>
                  </a:lnTo>
                  <a:lnTo>
                    <a:pt x="15329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94528" y="1779316"/>
              <a:ext cx="154287" cy="162416"/>
            </a:xfrm>
            <a:custGeom>
              <a:avLst/>
              <a:gdLst/>
              <a:ahLst/>
              <a:cxnLst/>
              <a:rect l="0" t="0" r="0" b="0"/>
              <a:pathLst>
                <a:path w="154287" h="162416">
                  <a:moveTo>
                    <a:pt x="85244" y="0"/>
                  </a:moveTo>
                  <a:lnTo>
                    <a:pt x="76442" y="2933"/>
                  </a:lnTo>
                  <a:lnTo>
                    <a:pt x="68096" y="5716"/>
                  </a:lnTo>
                  <a:lnTo>
                    <a:pt x="59401" y="8625"/>
                  </a:lnTo>
                  <a:lnTo>
                    <a:pt x="50454" y="12010"/>
                  </a:lnTo>
                  <a:lnTo>
                    <a:pt x="41607" y="16472"/>
                  </a:lnTo>
                  <a:lnTo>
                    <a:pt x="33072" y="22243"/>
                  </a:lnTo>
                  <a:lnTo>
                    <a:pt x="25056" y="29231"/>
                  </a:lnTo>
                  <a:lnTo>
                    <a:pt x="17828" y="37216"/>
                  </a:lnTo>
                  <a:lnTo>
                    <a:pt x="11459" y="45961"/>
                  </a:lnTo>
                  <a:lnTo>
                    <a:pt x="6185" y="55425"/>
                  </a:lnTo>
                  <a:lnTo>
                    <a:pt x="2465" y="65755"/>
                  </a:lnTo>
                  <a:lnTo>
                    <a:pt x="413" y="76952"/>
                  </a:lnTo>
                  <a:lnTo>
                    <a:pt x="0" y="88571"/>
                  </a:lnTo>
                  <a:lnTo>
                    <a:pt x="1235" y="99838"/>
                  </a:lnTo>
                  <a:lnTo>
                    <a:pt x="3958" y="110340"/>
                  </a:lnTo>
                  <a:lnTo>
                    <a:pt x="8055" y="120017"/>
                  </a:lnTo>
                  <a:lnTo>
                    <a:pt x="13546" y="128978"/>
                  </a:lnTo>
                  <a:lnTo>
                    <a:pt x="20315" y="137367"/>
                  </a:lnTo>
                  <a:lnTo>
                    <a:pt x="28300" y="145001"/>
                  </a:lnTo>
                  <a:lnTo>
                    <a:pt x="37562" y="151384"/>
                  </a:lnTo>
                  <a:lnTo>
                    <a:pt x="48011" y="156343"/>
                  </a:lnTo>
                  <a:lnTo>
                    <a:pt x="59281" y="159844"/>
                  </a:lnTo>
                  <a:lnTo>
                    <a:pt x="70838" y="161827"/>
                  </a:lnTo>
                  <a:lnTo>
                    <a:pt x="82345" y="162415"/>
                  </a:lnTo>
                  <a:lnTo>
                    <a:pt x="93511" y="161692"/>
                  </a:lnTo>
                  <a:lnTo>
                    <a:pt x="104009" y="159620"/>
                  </a:lnTo>
                  <a:lnTo>
                    <a:pt x="113731" y="156298"/>
                  </a:lnTo>
                  <a:lnTo>
                    <a:pt x="122581" y="151782"/>
                  </a:lnTo>
                  <a:lnTo>
                    <a:pt x="130387" y="146002"/>
                  </a:lnTo>
                  <a:lnTo>
                    <a:pt x="137155" y="139035"/>
                  </a:lnTo>
                  <a:lnTo>
                    <a:pt x="142871" y="130917"/>
                  </a:lnTo>
                  <a:lnTo>
                    <a:pt x="147421" y="121565"/>
                  </a:lnTo>
                  <a:lnTo>
                    <a:pt x="150849" y="111055"/>
                  </a:lnTo>
                  <a:lnTo>
                    <a:pt x="153169" y="99744"/>
                  </a:lnTo>
                  <a:lnTo>
                    <a:pt x="154286" y="88160"/>
                  </a:lnTo>
                  <a:lnTo>
                    <a:pt x="154256" y="76630"/>
                  </a:lnTo>
                  <a:lnTo>
                    <a:pt x="153101" y="65279"/>
                  </a:lnTo>
                  <a:lnTo>
                    <a:pt x="150731" y="54124"/>
                  </a:lnTo>
                  <a:lnTo>
                    <a:pt x="147202" y="43153"/>
                  </a:lnTo>
                  <a:lnTo>
                    <a:pt x="142375" y="32820"/>
                  </a:lnTo>
                  <a:lnTo>
                    <a:pt x="135853" y="24011"/>
                  </a:lnTo>
                  <a:lnTo>
                    <a:pt x="127590" y="17092"/>
                  </a:lnTo>
                  <a:lnTo>
                    <a:pt x="118225" y="12126"/>
                  </a:lnTo>
                  <a:lnTo>
                    <a:pt x="107899" y="8750"/>
                  </a:lnTo>
                  <a:lnTo>
                    <a:pt x="94584" y="7790"/>
                  </a:lnTo>
                  <a:lnTo>
                    <a:pt x="74715" y="1052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08910" y="1589803"/>
              <a:ext cx="18344" cy="368498"/>
            </a:xfrm>
            <a:custGeom>
              <a:avLst/>
              <a:gdLst/>
              <a:ahLst/>
              <a:cxnLst/>
              <a:rect l="0" t="0" r="0" b="0"/>
              <a:pathLst>
                <a:path w="18344" h="368498">
                  <a:moveTo>
                    <a:pt x="7815" y="0"/>
                  </a:moveTo>
                  <a:lnTo>
                    <a:pt x="4948" y="11869"/>
                  </a:lnTo>
                  <a:lnTo>
                    <a:pt x="2807" y="24278"/>
                  </a:lnTo>
                  <a:lnTo>
                    <a:pt x="1208" y="38456"/>
                  </a:lnTo>
                  <a:lnTo>
                    <a:pt x="200" y="53818"/>
                  </a:lnTo>
                  <a:lnTo>
                    <a:pt x="0" y="69166"/>
                  </a:lnTo>
                  <a:lnTo>
                    <a:pt x="651" y="83800"/>
                  </a:lnTo>
                  <a:lnTo>
                    <a:pt x="1890" y="97695"/>
                  </a:lnTo>
                  <a:lnTo>
                    <a:pt x="3254" y="111234"/>
                  </a:lnTo>
                  <a:lnTo>
                    <a:pt x="4463" y="124714"/>
                  </a:lnTo>
                  <a:lnTo>
                    <a:pt x="5425" y="138597"/>
                  </a:lnTo>
                  <a:lnTo>
                    <a:pt x="6145" y="153535"/>
                  </a:lnTo>
                  <a:lnTo>
                    <a:pt x="6668" y="169780"/>
                  </a:lnTo>
                  <a:lnTo>
                    <a:pt x="7206" y="187085"/>
                  </a:lnTo>
                  <a:lnTo>
                    <a:pt x="8107" y="204918"/>
                  </a:lnTo>
                  <a:lnTo>
                    <a:pt x="9530" y="222907"/>
                  </a:lnTo>
                  <a:lnTo>
                    <a:pt x="11299" y="240713"/>
                  </a:lnTo>
                  <a:lnTo>
                    <a:pt x="13027" y="257968"/>
                  </a:lnTo>
                  <a:lnTo>
                    <a:pt x="14484" y="274528"/>
                  </a:lnTo>
                  <a:lnTo>
                    <a:pt x="15615" y="290413"/>
                  </a:lnTo>
                  <a:lnTo>
                    <a:pt x="16571" y="307576"/>
                  </a:lnTo>
                  <a:lnTo>
                    <a:pt x="17433" y="330878"/>
                  </a:lnTo>
                  <a:lnTo>
                    <a:pt x="18343" y="36849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22864" y="1600331"/>
              <a:ext cx="204390" cy="201066"/>
            </a:xfrm>
            <a:custGeom>
              <a:avLst/>
              <a:gdLst/>
              <a:ahLst/>
              <a:cxnLst/>
              <a:rect l="0" t="0" r="0" b="0"/>
              <a:pathLst>
                <a:path w="204390" h="201066">
                  <a:moveTo>
                    <a:pt x="204389" y="136871"/>
                  </a:moveTo>
                  <a:lnTo>
                    <a:pt x="195588" y="142671"/>
                  </a:lnTo>
                  <a:lnTo>
                    <a:pt x="187242" y="147595"/>
                  </a:lnTo>
                  <a:lnTo>
                    <a:pt x="178538" y="152098"/>
                  </a:lnTo>
                  <a:lnTo>
                    <a:pt x="169245" y="156319"/>
                  </a:lnTo>
                  <a:lnTo>
                    <a:pt x="159101" y="160332"/>
                  </a:lnTo>
                  <a:lnTo>
                    <a:pt x="148060" y="164194"/>
                  </a:lnTo>
                  <a:lnTo>
                    <a:pt x="136394" y="167946"/>
                  </a:lnTo>
                  <a:lnTo>
                    <a:pt x="124572" y="171622"/>
                  </a:lnTo>
                  <a:lnTo>
                    <a:pt x="112883" y="175244"/>
                  </a:lnTo>
                  <a:lnTo>
                    <a:pt x="101426" y="178829"/>
                  </a:lnTo>
                  <a:lnTo>
                    <a:pt x="90200" y="182390"/>
                  </a:lnTo>
                  <a:lnTo>
                    <a:pt x="79168" y="185934"/>
                  </a:lnTo>
                  <a:lnTo>
                    <a:pt x="68285" y="189467"/>
                  </a:lnTo>
                  <a:lnTo>
                    <a:pt x="57510" y="192992"/>
                  </a:lnTo>
                  <a:lnTo>
                    <a:pt x="46818" y="196498"/>
                  </a:lnTo>
                  <a:lnTo>
                    <a:pt x="36347" y="199496"/>
                  </a:lnTo>
                  <a:lnTo>
                    <a:pt x="26390" y="201065"/>
                  </a:lnTo>
                  <a:lnTo>
                    <a:pt x="17081" y="200808"/>
                  </a:lnTo>
                  <a:lnTo>
                    <a:pt x="9034" y="198498"/>
                  </a:lnTo>
                  <a:lnTo>
                    <a:pt x="3371" y="193823"/>
                  </a:lnTo>
                  <a:lnTo>
                    <a:pt x="491" y="186863"/>
                  </a:lnTo>
                  <a:lnTo>
                    <a:pt x="0" y="178140"/>
                  </a:lnTo>
                  <a:lnTo>
                    <a:pt x="1106" y="168392"/>
                  </a:lnTo>
                  <a:lnTo>
                    <a:pt x="3178" y="158140"/>
                  </a:lnTo>
                  <a:lnTo>
                    <a:pt x="5818" y="147669"/>
                  </a:lnTo>
                  <a:lnTo>
                    <a:pt x="8792" y="137114"/>
                  </a:lnTo>
                  <a:lnTo>
                    <a:pt x="11972" y="126536"/>
                  </a:lnTo>
                  <a:lnTo>
                    <a:pt x="15444" y="115958"/>
                  </a:lnTo>
                  <a:lnTo>
                    <a:pt x="19466" y="105389"/>
                  </a:lnTo>
                  <a:lnTo>
                    <a:pt x="24137" y="94830"/>
                  </a:lnTo>
                  <a:lnTo>
                    <a:pt x="29242" y="84278"/>
                  </a:lnTo>
                  <a:lnTo>
                    <a:pt x="34362" y="73734"/>
                  </a:lnTo>
                  <a:lnTo>
                    <a:pt x="39255" y="63199"/>
                  </a:lnTo>
                  <a:lnTo>
                    <a:pt x="44014" y="52836"/>
                  </a:lnTo>
                  <a:lnTo>
                    <a:pt x="48969" y="42951"/>
                  </a:lnTo>
                  <a:lnTo>
                    <a:pt x="54294" y="33681"/>
                  </a:lnTo>
                  <a:lnTo>
                    <a:pt x="59705" y="25293"/>
                  </a:lnTo>
                  <a:lnTo>
                    <a:pt x="65077" y="17443"/>
                  </a:lnTo>
                  <a:lnTo>
                    <a:pt x="70885" y="9443"/>
                  </a:lnTo>
                  <a:lnTo>
                    <a:pt x="78047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21355" y="1722590"/>
              <a:ext cx="148096" cy="195915"/>
            </a:xfrm>
            <a:custGeom>
              <a:avLst/>
              <a:gdLst/>
              <a:ahLst/>
              <a:cxnLst/>
              <a:rect l="0" t="0" r="0" b="0"/>
              <a:pathLst>
                <a:path w="148096" h="195915">
                  <a:moveTo>
                    <a:pt x="42810" y="77783"/>
                  </a:moveTo>
                  <a:lnTo>
                    <a:pt x="48812" y="83449"/>
                  </a:lnTo>
                  <a:lnTo>
                    <a:pt x="55657" y="87093"/>
                  </a:lnTo>
                  <a:lnTo>
                    <a:pt x="64045" y="89002"/>
                  </a:lnTo>
                  <a:lnTo>
                    <a:pt x="73672" y="89504"/>
                  </a:lnTo>
                  <a:lnTo>
                    <a:pt x="83987" y="88885"/>
                  </a:lnTo>
                  <a:lnTo>
                    <a:pt x="94590" y="87404"/>
                  </a:lnTo>
                  <a:lnTo>
                    <a:pt x="105115" y="84964"/>
                  </a:lnTo>
                  <a:lnTo>
                    <a:pt x="115167" y="81128"/>
                  </a:lnTo>
                  <a:lnTo>
                    <a:pt x="124572" y="75768"/>
                  </a:lnTo>
                  <a:lnTo>
                    <a:pt x="132867" y="68882"/>
                  </a:lnTo>
                  <a:lnTo>
                    <a:pt x="139235" y="60433"/>
                  </a:lnTo>
                  <a:lnTo>
                    <a:pt x="143396" y="50575"/>
                  </a:lnTo>
                  <a:lnTo>
                    <a:pt x="145224" y="40057"/>
                  </a:lnTo>
                  <a:lnTo>
                    <a:pt x="144489" y="30078"/>
                  </a:lnTo>
                  <a:lnTo>
                    <a:pt x="141319" y="21269"/>
                  </a:lnTo>
                  <a:lnTo>
                    <a:pt x="135785" y="13885"/>
                  </a:lnTo>
                  <a:lnTo>
                    <a:pt x="127735" y="8068"/>
                  </a:lnTo>
                  <a:lnTo>
                    <a:pt x="117328" y="3723"/>
                  </a:lnTo>
                  <a:lnTo>
                    <a:pt x="105122" y="922"/>
                  </a:lnTo>
                  <a:lnTo>
                    <a:pt x="91876" y="0"/>
                  </a:lnTo>
                  <a:lnTo>
                    <a:pt x="78129" y="976"/>
                  </a:lnTo>
                  <a:lnTo>
                    <a:pt x="64495" y="3917"/>
                  </a:lnTo>
                  <a:lnTo>
                    <a:pt x="51728" y="9088"/>
                  </a:lnTo>
                  <a:lnTo>
                    <a:pt x="40150" y="16416"/>
                  </a:lnTo>
                  <a:lnTo>
                    <a:pt x="29887" y="25403"/>
                  </a:lnTo>
                  <a:lnTo>
                    <a:pt x="21049" y="35336"/>
                  </a:lnTo>
                  <a:lnTo>
                    <a:pt x="13554" y="45716"/>
                  </a:lnTo>
                  <a:lnTo>
                    <a:pt x="7501" y="56274"/>
                  </a:lnTo>
                  <a:lnTo>
                    <a:pt x="3248" y="66889"/>
                  </a:lnTo>
                  <a:lnTo>
                    <a:pt x="830" y="77512"/>
                  </a:lnTo>
                  <a:lnTo>
                    <a:pt x="0" y="88289"/>
                  </a:lnTo>
                  <a:lnTo>
                    <a:pt x="422" y="99525"/>
                  </a:lnTo>
                  <a:lnTo>
                    <a:pt x="1782" y="111340"/>
                  </a:lnTo>
                  <a:lnTo>
                    <a:pt x="3981" y="123379"/>
                  </a:lnTo>
                  <a:lnTo>
                    <a:pt x="7126" y="134929"/>
                  </a:lnTo>
                  <a:lnTo>
                    <a:pt x="11206" y="145617"/>
                  </a:lnTo>
                  <a:lnTo>
                    <a:pt x="16250" y="155250"/>
                  </a:lnTo>
                  <a:lnTo>
                    <a:pt x="22393" y="163649"/>
                  </a:lnTo>
                  <a:lnTo>
                    <a:pt x="29602" y="170851"/>
                  </a:lnTo>
                  <a:lnTo>
                    <a:pt x="37716" y="177043"/>
                  </a:lnTo>
                  <a:lnTo>
                    <a:pt x="46532" y="182453"/>
                  </a:lnTo>
                  <a:lnTo>
                    <a:pt x="55874" y="187274"/>
                  </a:lnTo>
                  <a:lnTo>
                    <a:pt x="65756" y="191346"/>
                  </a:lnTo>
                  <a:lnTo>
                    <a:pt x="76374" y="194178"/>
                  </a:lnTo>
                  <a:lnTo>
                    <a:pt x="87764" y="195604"/>
                  </a:lnTo>
                  <a:lnTo>
                    <a:pt x="99419" y="195914"/>
                  </a:lnTo>
                  <a:lnTo>
                    <a:pt x="111621" y="195706"/>
                  </a:lnTo>
                  <a:lnTo>
                    <a:pt x="126564" y="194962"/>
                  </a:lnTo>
                  <a:lnTo>
                    <a:pt x="148095" y="19359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22523" y="1754417"/>
              <a:ext cx="231198" cy="308354"/>
            </a:xfrm>
            <a:custGeom>
              <a:avLst/>
              <a:gdLst/>
              <a:ahLst/>
              <a:cxnLst/>
              <a:rect l="0" t="0" r="0" b="0"/>
              <a:pathLst>
                <a:path w="231198" h="308354">
                  <a:moveTo>
                    <a:pt x="62741" y="119655"/>
                  </a:moveTo>
                  <a:lnTo>
                    <a:pt x="71475" y="116655"/>
                  </a:lnTo>
                  <a:lnTo>
                    <a:pt x="79182" y="113232"/>
                  </a:lnTo>
                  <a:lnTo>
                    <a:pt x="86580" y="109027"/>
                  </a:lnTo>
                  <a:lnTo>
                    <a:pt x="93668" y="103781"/>
                  </a:lnTo>
                  <a:lnTo>
                    <a:pt x="100198" y="97003"/>
                  </a:lnTo>
                  <a:lnTo>
                    <a:pt x="106061" y="88566"/>
                  </a:lnTo>
                  <a:lnTo>
                    <a:pt x="110980" y="78653"/>
                  </a:lnTo>
                  <a:lnTo>
                    <a:pt x="114454" y="67562"/>
                  </a:lnTo>
                  <a:lnTo>
                    <a:pt x="116333" y="55599"/>
                  </a:lnTo>
                  <a:lnTo>
                    <a:pt x="116458" y="43502"/>
                  </a:lnTo>
                  <a:lnTo>
                    <a:pt x="114497" y="32381"/>
                  </a:lnTo>
                  <a:lnTo>
                    <a:pt x="110469" y="22767"/>
                  </a:lnTo>
                  <a:lnTo>
                    <a:pt x="104510" y="14825"/>
                  </a:lnTo>
                  <a:lnTo>
                    <a:pt x="96699" y="8624"/>
                  </a:lnTo>
                  <a:lnTo>
                    <a:pt x="87267" y="4018"/>
                  </a:lnTo>
                  <a:lnTo>
                    <a:pt x="76699" y="1041"/>
                  </a:lnTo>
                  <a:lnTo>
                    <a:pt x="65623" y="0"/>
                  </a:lnTo>
                  <a:lnTo>
                    <a:pt x="54446" y="892"/>
                  </a:lnTo>
                  <a:lnTo>
                    <a:pt x="43674" y="3606"/>
                  </a:lnTo>
                  <a:lnTo>
                    <a:pt x="33972" y="8093"/>
                  </a:lnTo>
                  <a:lnTo>
                    <a:pt x="25599" y="14152"/>
                  </a:lnTo>
                  <a:lnTo>
                    <a:pt x="18468" y="21644"/>
                  </a:lnTo>
                  <a:lnTo>
                    <a:pt x="12355" y="30567"/>
                  </a:lnTo>
                  <a:lnTo>
                    <a:pt x="7029" y="40780"/>
                  </a:lnTo>
                  <a:lnTo>
                    <a:pt x="2771" y="51721"/>
                  </a:lnTo>
                  <a:lnTo>
                    <a:pt x="339" y="62524"/>
                  </a:lnTo>
                  <a:lnTo>
                    <a:pt x="0" y="72712"/>
                  </a:lnTo>
                  <a:lnTo>
                    <a:pt x="1568" y="82178"/>
                  </a:lnTo>
                  <a:lnTo>
                    <a:pt x="4680" y="90996"/>
                  </a:lnTo>
                  <a:lnTo>
                    <a:pt x="8963" y="99284"/>
                  </a:lnTo>
                  <a:lnTo>
                    <a:pt x="14261" y="106681"/>
                  </a:lnTo>
                  <a:lnTo>
                    <a:pt x="20631" y="112373"/>
                  </a:lnTo>
                  <a:lnTo>
                    <a:pt x="28019" y="116045"/>
                  </a:lnTo>
                  <a:lnTo>
                    <a:pt x="36096" y="117529"/>
                  </a:lnTo>
                  <a:lnTo>
                    <a:pt x="44363" y="116555"/>
                  </a:lnTo>
                  <a:lnTo>
                    <a:pt x="52515" y="113234"/>
                  </a:lnTo>
                  <a:lnTo>
                    <a:pt x="60446" y="108107"/>
                  </a:lnTo>
                  <a:lnTo>
                    <a:pt x="68153" y="101926"/>
                  </a:lnTo>
                  <a:lnTo>
                    <a:pt x="75672" y="95281"/>
                  </a:lnTo>
                  <a:lnTo>
                    <a:pt x="83145" y="90496"/>
                  </a:lnTo>
                  <a:lnTo>
                    <a:pt x="89953" y="90569"/>
                  </a:lnTo>
                  <a:lnTo>
                    <a:pt x="94987" y="95215"/>
                  </a:lnTo>
                  <a:lnTo>
                    <a:pt x="98379" y="103126"/>
                  </a:lnTo>
                  <a:lnTo>
                    <a:pt x="100600" y="113187"/>
                  </a:lnTo>
                  <a:lnTo>
                    <a:pt x="101881" y="124636"/>
                  </a:lnTo>
                  <a:lnTo>
                    <a:pt x="102183" y="136981"/>
                  </a:lnTo>
                  <a:lnTo>
                    <a:pt x="101559" y="149907"/>
                  </a:lnTo>
                  <a:lnTo>
                    <a:pt x="100319" y="163211"/>
                  </a:lnTo>
                  <a:lnTo>
                    <a:pt x="98943" y="176765"/>
                  </a:lnTo>
                  <a:lnTo>
                    <a:pt x="97716" y="190481"/>
                  </a:lnTo>
                  <a:lnTo>
                    <a:pt x="96569" y="204306"/>
                  </a:lnTo>
                  <a:lnTo>
                    <a:pt x="95192" y="218203"/>
                  </a:lnTo>
                  <a:lnTo>
                    <a:pt x="93418" y="232151"/>
                  </a:lnTo>
                  <a:lnTo>
                    <a:pt x="91396" y="246300"/>
                  </a:lnTo>
                  <a:lnTo>
                    <a:pt x="89491" y="260944"/>
                  </a:lnTo>
                  <a:lnTo>
                    <a:pt x="87922" y="276171"/>
                  </a:lnTo>
                  <a:lnTo>
                    <a:pt x="87074" y="290624"/>
                  </a:lnTo>
                  <a:lnTo>
                    <a:pt x="88149" y="301398"/>
                  </a:lnTo>
                  <a:lnTo>
                    <a:pt x="91595" y="307063"/>
                  </a:lnTo>
                  <a:lnTo>
                    <a:pt x="96276" y="308353"/>
                  </a:lnTo>
                  <a:lnTo>
                    <a:pt x="101649" y="306633"/>
                  </a:lnTo>
                  <a:lnTo>
                    <a:pt x="107663" y="303154"/>
                  </a:lnTo>
                  <a:lnTo>
                    <a:pt x="114501" y="298939"/>
                  </a:lnTo>
                  <a:lnTo>
                    <a:pt x="122197" y="294565"/>
                  </a:lnTo>
                  <a:lnTo>
                    <a:pt x="130645" y="290275"/>
                  </a:lnTo>
                  <a:lnTo>
                    <a:pt x="139690" y="286144"/>
                  </a:lnTo>
                  <a:lnTo>
                    <a:pt x="149182" y="282170"/>
                  </a:lnTo>
                  <a:lnTo>
                    <a:pt x="158996" y="278325"/>
                  </a:lnTo>
                  <a:lnTo>
                    <a:pt x="169037" y="274580"/>
                  </a:lnTo>
                  <a:lnTo>
                    <a:pt x="179225" y="270912"/>
                  </a:lnTo>
                  <a:lnTo>
                    <a:pt x="189249" y="267451"/>
                  </a:lnTo>
                  <a:lnTo>
                    <a:pt x="199650" y="264138"/>
                  </a:lnTo>
                  <a:lnTo>
                    <a:pt x="212459" y="260681"/>
                  </a:lnTo>
                  <a:lnTo>
                    <a:pt x="231197" y="25652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84621" y="1758259"/>
              <a:ext cx="148682" cy="154956"/>
            </a:xfrm>
            <a:custGeom>
              <a:avLst/>
              <a:gdLst/>
              <a:ahLst/>
              <a:cxnLst/>
              <a:rect l="0" t="0" r="0" b="0"/>
              <a:pathLst>
                <a:path w="148682" h="154956">
                  <a:moveTo>
                    <a:pt x="16456" y="0"/>
                  </a:moveTo>
                  <a:lnTo>
                    <a:pt x="10723" y="6068"/>
                  </a:lnTo>
                  <a:lnTo>
                    <a:pt x="6439" y="13553"/>
                  </a:lnTo>
                  <a:lnTo>
                    <a:pt x="3237" y="23238"/>
                  </a:lnTo>
                  <a:lnTo>
                    <a:pt x="1049" y="34724"/>
                  </a:lnTo>
                  <a:lnTo>
                    <a:pt x="0" y="47355"/>
                  </a:lnTo>
                  <a:lnTo>
                    <a:pt x="64" y="60625"/>
                  </a:lnTo>
                  <a:lnTo>
                    <a:pt x="1233" y="74074"/>
                  </a:lnTo>
                  <a:lnTo>
                    <a:pt x="3609" y="87233"/>
                  </a:lnTo>
                  <a:lnTo>
                    <a:pt x="7132" y="99883"/>
                  </a:lnTo>
                  <a:lnTo>
                    <a:pt x="11614" y="111847"/>
                  </a:lnTo>
                  <a:lnTo>
                    <a:pt x="16839" y="122896"/>
                  </a:lnTo>
                  <a:lnTo>
                    <a:pt x="22619" y="132985"/>
                  </a:lnTo>
                  <a:lnTo>
                    <a:pt x="29127" y="141744"/>
                  </a:lnTo>
                  <a:lnTo>
                    <a:pt x="36859" y="148425"/>
                  </a:lnTo>
                  <a:lnTo>
                    <a:pt x="45985" y="152803"/>
                  </a:lnTo>
                  <a:lnTo>
                    <a:pt x="56215" y="154946"/>
                  </a:lnTo>
                  <a:lnTo>
                    <a:pt x="67000" y="154955"/>
                  </a:lnTo>
                  <a:lnTo>
                    <a:pt x="77953" y="153106"/>
                  </a:lnTo>
                  <a:lnTo>
                    <a:pt x="88729" y="149613"/>
                  </a:lnTo>
                  <a:lnTo>
                    <a:pt x="98959" y="144536"/>
                  </a:lnTo>
                  <a:lnTo>
                    <a:pt x="108496" y="138048"/>
                  </a:lnTo>
                  <a:lnTo>
                    <a:pt x="117222" y="130254"/>
                  </a:lnTo>
                  <a:lnTo>
                    <a:pt x="124943" y="121120"/>
                  </a:lnTo>
                  <a:lnTo>
                    <a:pt x="131653" y="110753"/>
                  </a:lnTo>
                  <a:lnTo>
                    <a:pt x="137332" y="99367"/>
                  </a:lnTo>
                  <a:lnTo>
                    <a:pt x="141856" y="87201"/>
                  </a:lnTo>
                  <a:lnTo>
                    <a:pt x="145267" y="74471"/>
                  </a:lnTo>
                  <a:lnTo>
                    <a:pt x="147552" y="61565"/>
                  </a:lnTo>
                  <a:lnTo>
                    <a:pt x="148681" y="47567"/>
                  </a:lnTo>
                  <a:lnTo>
                    <a:pt x="147636" y="29015"/>
                  </a:lnTo>
                  <a:lnTo>
                    <a:pt x="142798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95574" y="1761126"/>
              <a:ext cx="195059" cy="144648"/>
            </a:xfrm>
            <a:custGeom>
              <a:avLst/>
              <a:gdLst/>
              <a:ahLst/>
              <a:cxnLst/>
              <a:rect l="0" t="0" r="0" b="0"/>
              <a:pathLst>
                <a:path w="195059" h="144648">
                  <a:moveTo>
                    <a:pt x="100301" y="102418"/>
                  </a:moveTo>
                  <a:lnTo>
                    <a:pt x="100234" y="90750"/>
                  </a:lnTo>
                  <a:lnTo>
                    <a:pt x="99594" y="80261"/>
                  </a:lnTo>
                  <a:lnTo>
                    <a:pt x="98293" y="69959"/>
                  </a:lnTo>
                  <a:lnTo>
                    <a:pt x="96260" y="59658"/>
                  </a:lnTo>
                  <a:lnTo>
                    <a:pt x="93296" y="49314"/>
                  </a:lnTo>
                  <a:lnTo>
                    <a:pt x="89371" y="38934"/>
                  </a:lnTo>
                  <a:lnTo>
                    <a:pt x="84450" y="28851"/>
                  </a:lnTo>
                  <a:lnTo>
                    <a:pt x="78398" y="19689"/>
                  </a:lnTo>
                  <a:lnTo>
                    <a:pt x="71253" y="11730"/>
                  </a:lnTo>
                  <a:lnTo>
                    <a:pt x="63185" y="5404"/>
                  </a:lnTo>
                  <a:lnTo>
                    <a:pt x="54399" y="1436"/>
                  </a:lnTo>
                  <a:lnTo>
                    <a:pt x="45093" y="0"/>
                  </a:lnTo>
                  <a:lnTo>
                    <a:pt x="35744" y="968"/>
                  </a:lnTo>
                  <a:lnTo>
                    <a:pt x="27081" y="4193"/>
                  </a:lnTo>
                  <a:lnTo>
                    <a:pt x="19448" y="9368"/>
                  </a:lnTo>
                  <a:lnTo>
                    <a:pt x="13003" y="16415"/>
                  </a:lnTo>
                  <a:lnTo>
                    <a:pt x="7891" y="25563"/>
                  </a:lnTo>
                  <a:lnTo>
                    <a:pt x="4049" y="36742"/>
                  </a:lnTo>
                  <a:lnTo>
                    <a:pt x="1434" y="49314"/>
                  </a:lnTo>
                  <a:lnTo>
                    <a:pt x="112" y="62283"/>
                  </a:lnTo>
                  <a:lnTo>
                    <a:pt x="0" y="75034"/>
                  </a:lnTo>
                  <a:lnTo>
                    <a:pt x="1058" y="87186"/>
                  </a:lnTo>
                  <a:lnTo>
                    <a:pt x="3363" y="98420"/>
                  </a:lnTo>
                  <a:lnTo>
                    <a:pt x="6843" y="108672"/>
                  </a:lnTo>
                  <a:lnTo>
                    <a:pt x="11467" y="117895"/>
                  </a:lnTo>
                  <a:lnTo>
                    <a:pt x="17320" y="125959"/>
                  </a:lnTo>
                  <a:lnTo>
                    <a:pt x="24327" y="132895"/>
                  </a:lnTo>
                  <a:lnTo>
                    <a:pt x="32134" y="138386"/>
                  </a:lnTo>
                  <a:lnTo>
                    <a:pt x="40212" y="141720"/>
                  </a:lnTo>
                  <a:lnTo>
                    <a:pt x="48234" y="142697"/>
                  </a:lnTo>
                  <a:lnTo>
                    <a:pt x="56076" y="141403"/>
                  </a:lnTo>
                  <a:lnTo>
                    <a:pt x="63723" y="137951"/>
                  </a:lnTo>
                  <a:lnTo>
                    <a:pt x="71194" y="132630"/>
                  </a:lnTo>
                  <a:lnTo>
                    <a:pt x="78364" y="125822"/>
                  </a:lnTo>
                  <a:lnTo>
                    <a:pt x="84960" y="117899"/>
                  </a:lnTo>
                  <a:lnTo>
                    <a:pt x="90881" y="109169"/>
                  </a:lnTo>
                  <a:lnTo>
                    <a:pt x="96179" y="99870"/>
                  </a:lnTo>
                  <a:lnTo>
                    <a:pt x="100973" y="90176"/>
                  </a:lnTo>
                  <a:lnTo>
                    <a:pt x="105391" y="80282"/>
                  </a:lnTo>
                  <a:lnTo>
                    <a:pt x="109753" y="72777"/>
                  </a:lnTo>
                  <a:lnTo>
                    <a:pt x="113959" y="70845"/>
                  </a:lnTo>
                  <a:lnTo>
                    <a:pt x="117468" y="73523"/>
                  </a:lnTo>
                  <a:lnTo>
                    <a:pt x="120527" y="79194"/>
                  </a:lnTo>
                  <a:lnTo>
                    <a:pt x="123625" y="86704"/>
                  </a:lnTo>
                  <a:lnTo>
                    <a:pt x="127241" y="95335"/>
                  </a:lnTo>
                  <a:lnTo>
                    <a:pt x="131570" y="104648"/>
                  </a:lnTo>
                  <a:lnTo>
                    <a:pt x="136746" y="114056"/>
                  </a:lnTo>
                  <a:lnTo>
                    <a:pt x="142960" y="122785"/>
                  </a:lnTo>
                  <a:lnTo>
                    <a:pt x="150200" y="130471"/>
                  </a:lnTo>
                  <a:lnTo>
                    <a:pt x="158051" y="136778"/>
                  </a:lnTo>
                  <a:lnTo>
                    <a:pt x="166664" y="141732"/>
                  </a:lnTo>
                  <a:lnTo>
                    <a:pt x="177916" y="144647"/>
                  </a:lnTo>
                  <a:lnTo>
                    <a:pt x="195058" y="14453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22217" y="1547689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7" y="58279"/>
                  </a:lnTo>
                  <a:lnTo>
                    <a:pt x="826" y="74104"/>
                  </a:lnTo>
                  <a:lnTo>
                    <a:pt x="2074" y="90429"/>
                  </a:lnTo>
                  <a:lnTo>
                    <a:pt x="3727" y="107291"/>
                  </a:lnTo>
                  <a:lnTo>
                    <a:pt x="5375" y="124896"/>
                  </a:lnTo>
                  <a:lnTo>
                    <a:pt x="6778" y="143289"/>
                  </a:lnTo>
                  <a:lnTo>
                    <a:pt x="7871" y="162215"/>
                  </a:lnTo>
                  <a:lnTo>
                    <a:pt x="8679" y="181226"/>
                  </a:lnTo>
                  <a:lnTo>
                    <a:pt x="9262" y="200048"/>
                  </a:lnTo>
                  <a:lnTo>
                    <a:pt x="9840" y="218432"/>
                  </a:lnTo>
                  <a:lnTo>
                    <a:pt x="10768" y="236083"/>
                  </a:lnTo>
                  <a:lnTo>
                    <a:pt x="12207" y="252913"/>
                  </a:lnTo>
                  <a:lnTo>
                    <a:pt x="13999" y="268982"/>
                  </a:lnTo>
                  <a:lnTo>
                    <a:pt x="15927" y="286289"/>
                  </a:lnTo>
                  <a:lnTo>
                    <a:pt x="18165" y="309708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49649" y="1707394"/>
              <a:ext cx="152200" cy="384535"/>
            </a:xfrm>
            <a:custGeom>
              <a:avLst/>
              <a:gdLst/>
              <a:ahLst/>
              <a:cxnLst/>
              <a:rect l="0" t="0" r="0" b="0"/>
              <a:pathLst>
                <a:path w="152200" h="384535">
                  <a:moveTo>
                    <a:pt x="9480" y="103507"/>
                  </a:moveTo>
                  <a:lnTo>
                    <a:pt x="6613" y="115309"/>
                  </a:lnTo>
                  <a:lnTo>
                    <a:pt x="4471" y="127078"/>
                  </a:lnTo>
                  <a:lnTo>
                    <a:pt x="2868" y="139973"/>
                  </a:lnTo>
                  <a:lnTo>
                    <a:pt x="1687" y="153994"/>
                  </a:lnTo>
                  <a:lnTo>
                    <a:pt x="838" y="168971"/>
                  </a:lnTo>
                  <a:lnTo>
                    <a:pt x="245" y="184693"/>
                  </a:lnTo>
                  <a:lnTo>
                    <a:pt x="4" y="200969"/>
                  </a:lnTo>
                  <a:lnTo>
                    <a:pt x="369" y="217641"/>
                  </a:lnTo>
                  <a:lnTo>
                    <a:pt x="1424" y="234587"/>
                  </a:lnTo>
                  <a:lnTo>
                    <a:pt x="2946" y="251557"/>
                  </a:lnTo>
                  <a:lnTo>
                    <a:pt x="4506" y="268183"/>
                  </a:lnTo>
                  <a:lnTo>
                    <a:pt x="5854" y="284294"/>
                  </a:lnTo>
                  <a:lnTo>
                    <a:pt x="7080" y="299893"/>
                  </a:lnTo>
                  <a:lnTo>
                    <a:pt x="8510" y="315061"/>
                  </a:lnTo>
                  <a:lnTo>
                    <a:pt x="10314" y="329893"/>
                  </a:lnTo>
                  <a:lnTo>
                    <a:pt x="12187" y="344312"/>
                  </a:lnTo>
                  <a:lnTo>
                    <a:pt x="13458" y="358082"/>
                  </a:lnTo>
                  <a:lnTo>
                    <a:pt x="13793" y="371059"/>
                  </a:lnTo>
                  <a:lnTo>
                    <a:pt x="13186" y="380935"/>
                  </a:lnTo>
                  <a:lnTo>
                    <a:pt x="12105" y="384534"/>
                  </a:lnTo>
                  <a:lnTo>
                    <a:pt x="11201" y="382419"/>
                  </a:lnTo>
                  <a:lnTo>
                    <a:pt x="10586" y="376217"/>
                  </a:lnTo>
                  <a:lnTo>
                    <a:pt x="10191" y="366969"/>
                  </a:lnTo>
                  <a:lnTo>
                    <a:pt x="9939" y="355003"/>
                  </a:lnTo>
                  <a:lnTo>
                    <a:pt x="9774" y="340678"/>
                  </a:lnTo>
                  <a:lnTo>
                    <a:pt x="9498" y="324624"/>
                  </a:lnTo>
                  <a:lnTo>
                    <a:pt x="8783" y="307608"/>
                  </a:lnTo>
                  <a:lnTo>
                    <a:pt x="7491" y="290157"/>
                  </a:lnTo>
                  <a:lnTo>
                    <a:pt x="5809" y="272706"/>
                  </a:lnTo>
                  <a:lnTo>
                    <a:pt x="4142" y="255687"/>
                  </a:lnTo>
                  <a:lnTo>
                    <a:pt x="2726" y="239273"/>
                  </a:lnTo>
                  <a:lnTo>
                    <a:pt x="1626" y="223285"/>
                  </a:lnTo>
                  <a:lnTo>
                    <a:pt x="812" y="207314"/>
                  </a:lnTo>
                  <a:lnTo>
                    <a:pt x="235" y="191127"/>
                  </a:lnTo>
                  <a:lnTo>
                    <a:pt x="0" y="174982"/>
                  </a:lnTo>
                  <a:lnTo>
                    <a:pt x="368" y="159514"/>
                  </a:lnTo>
                  <a:lnTo>
                    <a:pt x="1424" y="145029"/>
                  </a:lnTo>
                  <a:lnTo>
                    <a:pt x="2946" y="131353"/>
                  </a:lnTo>
                  <a:lnTo>
                    <a:pt x="4507" y="118022"/>
                  </a:lnTo>
                  <a:lnTo>
                    <a:pt x="5855" y="104724"/>
                  </a:lnTo>
                  <a:lnTo>
                    <a:pt x="7081" y="91486"/>
                  </a:lnTo>
                  <a:lnTo>
                    <a:pt x="8510" y="78585"/>
                  </a:lnTo>
                  <a:lnTo>
                    <a:pt x="10328" y="66164"/>
                  </a:lnTo>
                  <a:lnTo>
                    <a:pt x="12719" y="54382"/>
                  </a:lnTo>
                  <a:lnTo>
                    <a:pt x="15936" y="43469"/>
                  </a:lnTo>
                  <a:lnTo>
                    <a:pt x="20040" y="33469"/>
                  </a:lnTo>
                  <a:lnTo>
                    <a:pt x="25256" y="24432"/>
                  </a:lnTo>
                  <a:lnTo>
                    <a:pt x="32038" y="16501"/>
                  </a:lnTo>
                  <a:lnTo>
                    <a:pt x="40488" y="9659"/>
                  </a:lnTo>
                  <a:lnTo>
                    <a:pt x="50246" y="4233"/>
                  </a:lnTo>
                  <a:lnTo>
                    <a:pt x="60705" y="943"/>
                  </a:lnTo>
                  <a:lnTo>
                    <a:pt x="71436" y="0"/>
                  </a:lnTo>
                  <a:lnTo>
                    <a:pt x="82063" y="1487"/>
                  </a:lnTo>
                  <a:lnTo>
                    <a:pt x="92190" y="5601"/>
                  </a:lnTo>
                  <a:lnTo>
                    <a:pt x="101659" y="12180"/>
                  </a:lnTo>
                  <a:lnTo>
                    <a:pt x="110338" y="20646"/>
                  </a:lnTo>
                  <a:lnTo>
                    <a:pt x="118029" y="30222"/>
                  </a:lnTo>
                  <a:lnTo>
                    <a:pt x="124724" y="40357"/>
                  </a:lnTo>
                  <a:lnTo>
                    <a:pt x="130560" y="50751"/>
                  </a:lnTo>
                  <a:lnTo>
                    <a:pt x="135724" y="61254"/>
                  </a:lnTo>
                  <a:lnTo>
                    <a:pt x="140382" y="71802"/>
                  </a:lnTo>
                  <a:lnTo>
                    <a:pt x="144513" y="82529"/>
                  </a:lnTo>
                  <a:lnTo>
                    <a:pt x="147916" y="93731"/>
                  </a:lnTo>
                  <a:lnTo>
                    <a:pt x="150530" y="105529"/>
                  </a:lnTo>
                  <a:lnTo>
                    <a:pt x="152116" y="117726"/>
                  </a:lnTo>
                  <a:lnTo>
                    <a:pt x="152199" y="129914"/>
                  </a:lnTo>
                  <a:lnTo>
                    <a:pt x="150653" y="141849"/>
                  </a:lnTo>
                  <a:lnTo>
                    <a:pt x="147495" y="153303"/>
                  </a:lnTo>
                  <a:lnTo>
                    <a:pt x="142709" y="163995"/>
                  </a:lnTo>
                  <a:lnTo>
                    <a:pt x="136448" y="173841"/>
                  </a:lnTo>
                  <a:lnTo>
                    <a:pt x="128822" y="182605"/>
                  </a:lnTo>
                  <a:lnTo>
                    <a:pt x="119808" y="189822"/>
                  </a:lnTo>
                  <a:lnTo>
                    <a:pt x="109534" y="195375"/>
                  </a:lnTo>
                  <a:lnTo>
                    <a:pt x="98451" y="199271"/>
                  </a:lnTo>
                  <a:lnTo>
                    <a:pt x="85958" y="201738"/>
                  </a:lnTo>
                  <a:lnTo>
                    <a:pt x="68724" y="201876"/>
                  </a:lnTo>
                  <a:lnTo>
                    <a:pt x="41066" y="19826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150920" y="1695088"/>
              <a:ext cx="281992" cy="163565"/>
            </a:xfrm>
            <a:custGeom>
              <a:avLst/>
              <a:gdLst/>
              <a:ahLst/>
              <a:cxnLst/>
              <a:rect l="0" t="0" r="0" b="0"/>
              <a:pathLst>
                <a:path w="281992" h="163565">
                  <a:moveTo>
                    <a:pt x="71422" y="94756"/>
                  </a:moveTo>
                  <a:lnTo>
                    <a:pt x="74222" y="85888"/>
                  </a:lnTo>
                  <a:lnTo>
                    <a:pt x="75723" y="76901"/>
                  </a:lnTo>
                  <a:lnTo>
                    <a:pt x="76020" y="66919"/>
                  </a:lnTo>
                  <a:lnTo>
                    <a:pt x="74996" y="56457"/>
                  </a:lnTo>
                  <a:lnTo>
                    <a:pt x="72231" y="46591"/>
                  </a:lnTo>
                  <a:lnTo>
                    <a:pt x="67656" y="37906"/>
                  </a:lnTo>
                  <a:lnTo>
                    <a:pt x="61496" y="30963"/>
                  </a:lnTo>
                  <a:lnTo>
                    <a:pt x="54079" y="26516"/>
                  </a:lnTo>
                  <a:lnTo>
                    <a:pt x="45735" y="24727"/>
                  </a:lnTo>
                  <a:lnTo>
                    <a:pt x="37051" y="25443"/>
                  </a:lnTo>
                  <a:lnTo>
                    <a:pt x="28842" y="28493"/>
                  </a:lnTo>
                  <a:lnTo>
                    <a:pt x="21519" y="33541"/>
                  </a:lnTo>
                  <a:lnTo>
                    <a:pt x="15283" y="40333"/>
                  </a:lnTo>
                  <a:lnTo>
                    <a:pt x="10312" y="48777"/>
                  </a:lnTo>
                  <a:lnTo>
                    <a:pt x="6560" y="58678"/>
                  </a:lnTo>
                  <a:lnTo>
                    <a:pt x="3836" y="69918"/>
                  </a:lnTo>
                  <a:lnTo>
                    <a:pt x="1907" y="82517"/>
                  </a:lnTo>
                  <a:lnTo>
                    <a:pt x="575" y="96351"/>
                  </a:lnTo>
                  <a:lnTo>
                    <a:pt x="0" y="110708"/>
                  </a:lnTo>
                  <a:lnTo>
                    <a:pt x="668" y="124427"/>
                  </a:lnTo>
                  <a:lnTo>
                    <a:pt x="2755" y="136893"/>
                  </a:lnTo>
                  <a:lnTo>
                    <a:pt x="6291" y="147549"/>
                  </a:lnTo>
                  <a:lnTo>
                    <a:pt x="11340" y="155651"/>
                  </a:lnTo>
                  <a:lnTo>
                    <a:pt x="17767" y="161044"/>
                  </a:lnTo>
                  <a:lnTo>
                    <a:pt x="24997" y="163564"/>
                  </a:lnTo>
                  <a:lnTo>
                    <a:pt x="32148" y="162776"/>
                  </a:lnTo>
                  <a:lnTo>
                    <a:pt x="38727" y="158773"/>
                  </a:lnTo>
                  <a:lnTo>
                    <a:pt x="44615" y="152207"/>
                  </a:lnTo>
                  <a:lnTo>
                    <a:pt x="49877" y="143992"/>
                  </a:lnTo>
                  <a:lnTo>
                    <a:pt x="54634" y="134805"/>
                  </a:lnTo>
                  <a:lnTo>
                    <a:pt x="58845" y="124896"/>
                  </a:lnTo>
                  <a:lnTo>
                    <a:pt x="62311" y="114194"/>
                  </a:lnTo>
                  <a:lnTo>
                    <a:pt x="65005" y="102771"/>
                  </a:lnTo>
                  <a:lnTo>
                    <a:pt x="67891" y="93146"/>
                  </a:lnTo>
                  <a:lnTo>
                    <a:pt x="71668" y="88921"/>
                  </a:lnTo>
                  <a:lnTo>
                    <a:pt x="75438" y="89887"/>
                  </a:lnTo>
                  <a:lnTo>
                    <a:pt x="79007" y="94451"/>
                  </a:lnTo>
                  <a:lnTo>
                    <a:pt x="82625" y="101272"/>
                  </a:lnTo>
                  <a:lnTo>
                    <a:pt x="86681" y="109477"/>
                  </a:lnTo>
                  <a:lnTo>
                    <a:pt x="91343" y="118510"/>
                  </a:lnTo>
                  <a:lnTo>
                    <a:pt x="96596" y="127230"/>
                  </a:lnTo>
                  <a:lnTo>
                    <a:pt x="102339" y="133907"/>
                  </a:lnTo>
                  <a:lnTo>
                    <a:pt x="108449" y="137762"/>
                  </a:lnTo>
                  <a:lnTo>
                    <a:pt x="114499" y="138557"/>
                  </a:lnTo>
                  <a:lnTo>
                    <a:pt x="119794" y="136135"/>
                  </a:lnTo>
                  <a:lnTo>
                    <a:pt x="124015" y="130764"/>
                  </a:lnTo>
                  <a:lnTo>
                    <a:pt x="127186" y="122975"/>
                  </a:lnTo>
                  <a:lnTo>
                    <a:pt x="129479" y="113339"/>
                  </a:lnTo>
                  <a:lnTo>
                    <a:pt x="131121" y="102398"/>
                  </a:lnTo>
                  <a:lnTo>
                    <a:pt x="133104" y="92203"/>
                  </a:lnTo>
                  <a:lnTo>
                    <a:pt x="136135" y="86267"/>
                  </a:lnTo>
                  <a:lnTo>
                    <a:pt x="139400" y="85869"/>
                  </a:lnTo>
                  <a:lnTo>
                    <a:pt x="142654" y="90034"/>
                  </a:lnTo>
                  <a:lnTo>
                    <a:pt x="145914" y="97278"/>
                  </a:lnTo>
                  <a:lnTo>
                    <a:pt x="149209" y="106251"/>
                  </a:lnTo>
                  <a:lnTo>
                    <a:pt x="152547" y="116098"/>
                  </a:lnTo>
                  <a:lnTo>
                    <a:pt x="155759" y="126525"/>
                  </a:lnTo>
                  <a:lnTo>
                    <a:pt x="158531" y="137610"/>
                  </a:lnTo>
                  <a:lnTo>
                    <a:pt x="160696" y="149298"/>
                  </a:lnTo>
                  <a:lnTo>
                    <a:pt x="161271" y="158741"/>
                  </a:lnTo>
                  <a:lnTo>
                    <a:pt x="159651" y="161747"/>
                  </a:lnTo>
                  <a:lnTo>
                    <a:pt x="157110" y="158347"/>
                  </a:lnTo>
                  <a:lnTo>
                    <a:pt x="154222" y="150372"/>
                  </a:lnTo>
                  <a:lnTo>
                    <a:pt x="151148" y="139666"/>
                  </a:lnTo>
                  <a:lnTo>
                    <a:pt x="147957" y="127455"/>
                  </a:lnTo>
                  <a:lnTo>
                    <a:pt x="145009" y="114597"/>
                  </a:lnTo>
                  <a:lnTo>
                    <a:pt x="142946" y="101775"/>
                  </a:lnTo>
                  <a:lnTo>
                    <a:pt x="142051" y="89321"/>
                  </a:lnTo>
                  <a:lnTo>
                    <a:pt x="142435" y="77472"/>
                  </a:lnTo>
                  <a:lnTo>
                    <a:pt x="144214" y="66495"/>
                  </a:lnTo>
                  <a:lnTo>
                    <a:pt x="147307" y="56441"/>
                  </a:lnTo>
                  <a:lnTo>
                    <a:pt x="151654" y="47363"/>
                  </a:lnTo>
                  <a:lnTo>
                    <a:pt x="157312" y="39403"/>
                  </a:lnTo>
                  <a:lnTo>
                    <a:pt x="164195" y="32530"/>
                  </a:lnTo>
                  <a:lnTo>
                    <a:pt x="172254" y="26744"/>
                  </a:lnTo>
                  <a:lnTo>
                    <a:pt x="181566" y="22146"/>
                  </a:lnTo>
                  <a:lnTo>
                    <a:pt x="192049" y="18677"/>
                  </a:lnTo>
                  <a:lnTo>
                    <a:pt x="203342" y="15990"/>
                  </a:lnTo>
                  <a:lnTo>
                    <a:pt x="214914" y="13562"/>
                  </a:lnTo>
                  <a:lnTo>
                    <a:pt x="226426" y="11077"/>
                  </a:lnTo>
                  <a:lnTo>
                    <a:pt x="237494" y="8564"/>
                  </a:lnTo>
                  <a:lnTo>
                    <a:pt x="248782" y="6065"/>
                  </a:lnTo>
                  <a:lnTo>
                    <a:pt x="262396" y="3354"/>
                  </a:lnTo>
                  <a:lnTo>
                    <a:pt x="281991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96082" y="1558217"/>
              <a:ext cx="2" cy="294799"/>
            </a:xfrm>
            <a:custGeom>
              <a:avLst/>
              <a:gdLst/>
              <a:ahLst/>
              <a:cxnLst/>
              <a:rect l="0" t="0" r="0" b="0"/>
              <a:pathLst>
                <a:path w="2" h="294799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0" y="90425"/>
                  </a:lnTo>
                  <a:lnTo>
                    <a:pt x="0" y="107115"/>
                  </a:lnTo>
                  <a:lnTo>
                    <a:pt x="0" y="124071"/>
                  </a:lnTo>
                  <a:lnTo>
                    <a:pt x="0" y="141210"/>
                  </a:lnTo>
                  <a:lnTo>
                    <a:pt x="0" y="158311"/>
                  </a:lnTo>
                  <a:lnTo>
                    <a:pt x="0" y="175026"/>
                  </a:lnTo>
                  <a:lnTo>
                    <a:pt x="0" y="191196"/>
                  </a:lnTo>
                  <a:lnTo>
                    <a:pt x="0" y="206834"/>
                  </a:lnTo>
                  <a:lnTo>
                    <a:pt x="0" y="222029"/>
                  </a:lnTo>
                  <a:lnTo>
                    <a:pt x="0" y="236865"/>
                  </a:lnTo>
                  <a:lnTo>
                    <a:pt x="0" y="250828"/>
                  </a:lnTo>
                  <a:lnTo>
                    <a:pt x="0" y="264178"/>
                  </a:lnTo>
                  <a:lnTo>
                    <a:pt x="0" y="278091"/>
                  </a:lnTo>
                  <a:lnTo>
                    <a:pt x="1" y="29479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90798" y="166350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51" y="0"/>
                  </a:lnTo>
                  <a:lnTo>
                    <a:pt x="142890" y="0"/>
                  </a:lnTo>
                  <a:lnTo>
                    <a:pt x="130230" y="0"/>
                  </a:lnTo>
                  <a:lnTo>
                    <a:pt x="117178" y="5"/>
                  </a:lnTo>
                  <a:lnTo>
                    <a:pt x="103999" y="178"/>
                  </a:lnTo>
                  <a:lnTo>
                    <a:pt x="91082" y="826"/>
                  </a:lnTo>
                  <a:lnTo>
                    <a:pt x="78620" y="2075"/>
                  </a:lnTo>
                  <a:lnTo>
                    <a:pt x="66500" y="3736"/>
                  </a:lnTo>
                  <a:lnTo>
                    <a:pt x="52894" y="5563"/>
                  </a:lnTo>
                  <a:lnTo>
                    <a:pt x="3325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94456" y="1697801"/>
              <a:ext cx="194842" cy="197282"/>
            </a:xfrm>
            <a:custGeom>
              <a:avLst/>
              <a:gdLst/>
              <a:ahLst/>
              <a:cxnLst/>
              <a:rect l="0" t="0" r="0" b="0"/>
              <a:pathLst>
                <a:path w="194842" h="197282">
                  <a:moveTo>
                    <a:pt x="133254" y="7815"/>
                  </a:moveTo>
                  <a:lnTo>
                    <a:pt x="124319" y="4948"/>
                  </a:lnTo>
                  <a:lnTo>
                    <a:pt x="114692" y="2806"/>
                  </a:lnTo>
                  <a:lnTo>
                    <a:pt x="103408" y="1208"/>
                  </a:lnTo>
                  <a:lnTo>
                    <a:pt x="90914" y="200"/>
                  </a:lnTo>
                  <a:lnTo>
                    <a:pt x="78083" y="0"/>
                  </a:lnTo>
                  <a:lnTo>
                    <a:pt x="65469" y="660"/>
                  </a:lnTo>
                  <a:lnTo>
                    <a:pt x="53432" y="2244"/>
                  </a:lnTo>
                  <a:lnTo>
                    <a:pt x="42284" y="4905"/>
                  </a:lnTo>
                  <a:lnTo>
                    <a:pt x="32096" y="8625"/>
                  </a:lnTo>
                  <a:lnTo>
                    <a:pt x="22920" y="13411"/>
                  </a:lnTo>
                  <a:lnTo>
                    <a:pt x="14887" y="19372"/>
                  </a:lnTo>
                  <a:lnTo>
                    <a:pt x="7979" y="26447"/>
                  </a:lnTo>
                  <a:lnTo>
                    <a:pt x="2676" y="34129"/>
                  </a:lnTo>
                  <a:lnTo>
                    <a:pt x="0" y="41591"/>
                  </a:lnTo>
                  <a:lnTo>
                    <a:pt x="283" y="48377"/>
                  </a:lnTo>
                  <a:lnTo>
                    <a:pt x="3407" y="54236"/>
                  </a:lnTo>
                  <a:lnTo>
                    <a:pt x="9158" y="58947"/>
                  </a:lnTo>
                  <a:lnTo>
                    <a:pt x="17138" y="62520"/>
                  </a:lnTo>
                  <a:lnTo>
                    <a:pt x="26865" y="65123"/>
                  </a:lnTo>
                  <a:lnTo>
                    <a:pt x="37894" y="66969"/>
                  </a:lnTo>
                  <a:lnTo>
                    <a:pt x="49858" y="68255"/>
                  </a:lnTo>
                  <a:lnTo>
                    <a:pt x="62481" y="69139"/>
                  </a:lnTo>
                  <a:lnTo>
                    <a:pt x="75559" y="69742"/>
                  </a:lnTo>
                  <a:lnTo>
                    <a:pt x="88939" y="70160"/>
                  </a:lnTo>
                  <a:lnTo>
                    <a:pt x="102197" y="70781"/>
                  </a:lnTo>
                  <a:lnTo>
                    <a:pt x="114646" y="72263"/>
                  </a:lnTo>
                  <a:lnTo>
                    <a:pt x="125981" y="74893"/>
                  </a:lnTo>
                  <a:lnTo>
                    <a:pt x="136237" y="78627"/>
                  </a:lnTo>
                  <a:lnTo>
                    <a:pt x="145594" y="83276"/>
                  </a:lnTo>
                  <a:lnTo>
                    <a:pt x="154261" y="88625"/>
                  </a:lnTo>
                  <a:lnTo>
                    <a:pt x="162423" y="94487"/>
                  </a:lnTo>
                  <a:lnTo>
                    <a:pt x="170226" y="100713"/>
                  </a:lnTo>
                  <a:lnTo>
                    <a:pt x="177766" y="107196"/>
                  </a:lnTo>
                  <a:lnTo>
                    <a:pt x="184627" y="114023"/>
                  </a:lnTo>
                  <a:lnTo>
                    <a:pt x="189943" y="121444"/>
                  </a:lnTo>
                  <a:lnTo>
                    <a:pt x="193362" y="129547"/>
                  </a:lnTo>
                  <a:lnTo>
                    <a:pt x="194841" y="138108"/>
                  </a:lnTo>
                  <a:lnTo>
                    <a:pt x="194394" y="146701"/>
                  </a:lnTo>
                  <a:lnTo>
                    <a:pt x="192233" y="155073"/>
                  </a:lnTo>
                  <a:lnTo>
                    <a:pt x="188359" y="163151"/>
                  </a:lnTo>
                  <a:lnTo>
                    <a:pt x="182493" y="170956"/>
                  </a:lnTo>
                  <a:lnTo>
                    <a:pt x="174667" y="178525"/>
                  </a:lnTo>
                  <a:lnTo>
                    <a:pt x="165329" y="185421"/>
                  </a:lnTo>
                  <a:lnTo>
                    <a:pt x="155153" y="190768"/>
                  </a:lnTo>
                  <a:lnTo>
                    <a:pt x="144600" y="194218"/>
                  </a:lnTo>
                  <a:lnTo>
                    <a:pt x="133582" y="196060"/>
                  </a:lnTo>
                  <a:lnTo>
                    <a:pt x="121595" y="196924"/>
                  </a:lnTo>
                  <a:lnTo>
                    <a:pt x="108427" y="197281"/>
                  </a:lnTo>
                  <a:lnTo>
                    <a:pt x="94483" y="197236"/>
                  </a:lnTo>
                  <a:lnTo>
                    <a:pt x="80576" y="196616"/>
                  </a:lnTo>
                  <a:lnTo>
                    <a:pt x="67198" y="195358"/>
                  </a:lnTo>
                  <a:lnTo>
                    <a:pt x="54919" y="193675"/>
                  </a:lnTo>
                  <a:lnTo>
                    <a:pt x="43355" y="191825"/>
                  </a:lnTo>
                  <a:lnTo>
                    <a:pt x="31498" y="189645"/>
                  </a:lnTo>
                  <a:lnTo>
                    <a:pt x="17440" y="18680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7441388" y="1316062"/>
            <a:ext cx="297059" cy="642239"/>
          </a:xfrm>
          <a:custGeom>
            <a:avLst/>
            <a:gdLst/>
            <a:ahLst/>
            <a:cxnLst/>
            <a:rect l="0" t="0" r="0" b="0"/>
            <a:pathLst>
              <a:path w="297059" h="642239">
                <a:moveTo>
                  <a:pt x="297058" y="0"/>
                </a:moveTo>
                <a:lnTo>
                  <a:pt x="288323" y="5934"/>
                </a:lnTo>
                <a:lnTo>
                  <a:pt x="280617" y="12139"/>
                </a:lnTo>
                <a:lnTo>
                  <a:pt x="273215" y="19230"/>
                </a:lnTo>
                <a:lnTo>
                  <a:pt x="265953" y="26998"/>
                </a:lnTo>
                <a:lnTo>
                  <a:pt x="258775" y="34996"/>
                </a:lnTo>
                <a:lnTo>
                  <a:pt x="251640" y="42942"/>
                </a:lnTo>
                <a:lnTo>
                  <a:pt x="244204" y="50888"/>
                </a:lnTo>
                <a:lnTo>
                  <a:pt x="235840" y="59130"/>
                </a:lnTo>
                <a:lnTo>
                  <a:pt x="226297" y="67820"/>
                </a:lnTo>
                <a:lnTo>
                  <a:pt x="216123" y="76961"/>
                </a:lnTo>
                <a:lnTo>
                  <a:pt x="206442" y="86482"/>
                </a:lnTo>
                <a:lnTo>
                  <a:pt x="197857" y="96294"/>
                </a:lnTo>
                <a:lnTo>
                  <a:pt x="190298" y="106155"/>
                </a:lnTo>
                <a:lnTo>
                  <a:pt x="183308" y="115696"/>
                </a:lnTo>
                <a:lnTo>
                  <a:pt x="176532" y="124740"/>
                </a:lnTo>
                <a:lnTo>
                  <a:pt x="169795" y="133286"/>
                </a:lnTo>
                <a:lnTo>
                  <a:pt x="163023" y="141412"/>
                </a:lnTo>
                <a:lnTo>
                  <a:pt x="156200" y="149218"/>
                </a:lnTo>
                <a:lnTo>
                  <a:pt x="149326" y="156954"/>
                </a:lnTo>
                <a:lnTo>
                  <a:pt x="142410" y="164994"/>
                </a:lnTo>
                <a:lnTo>
                  <a:pt x="135465" y="173516"/>
                </a:lnTo>
                <a:lnTo>
                  <a:pt x="128496" y="182360"/>
                </a:lnTo>
                <a:lnTo>
                  <a:pt x="121511" y="191143"/>
                </a:lnTo>
                <a:lnTo>
                  <a:pt x="114515" y="199647"/>
                </a:lnTo>
                <a:lnTo>
                  <a:pt x="107513" y="207984"/>
                </a:lnTo>
                <a:lnTo>
                  <a:pt x="100505" y="216494"/>
                </a:lnTo>
                <a:lnTo>
                  <a:pt x="93488" y="225377"/>
                </a:lnTo>
                <a:lnTo>
                  <a:pt x="86301" y="234988"/>
                </a:lnTo>
                <a:lnTo>
                  <a:pt x="78637" y="245890"/>
                </a:lnTo>
                <a:lnTo>
                  <a:pt x="70372" y="258270"/>
                </a:lnTo>
                <a:lnTo>
                  <a:pt x="61702" y="271993"/>
                </a:lnTo>
                <a:lnTo>
                  <a:pt x="53035" y="286800"/>
                </a:lnTo>
                <a:lnTo>
                  <a:pt x="44619" y="302417"/>
                </a:lnTo>
                <a:lnTo>
                  <a:pt x="36679" y="318291"/>
                </a:lnTo>
                <a:lnTo>
                  <a:pt x="29500" y="333634"/>
                </a:lnTo>
                <a:lnTo>
                  <a:pt x="23157" y="348062"/>
                </a:lnTo>
                <a:lnTo>
                  <a:pt x="17559" y="361715"/>
                </a:lnTo>
                <a:lnTo>
                  <a:pt x="12557" y="375037"/>
                </a:lnTo>
                <a:lnTo>
                  <a:pt x="8011" y="388342"/>
                </a:lnTo>
                <a:lnTo>
                  <a:pt x="4127" y="401925"/>
                </a:lnTo>
                <a:lnTo>
                  <a:pt x="1422" y="416124"/>
                </a:lnTo>
                <a:lnTo>
                  <a:pt x="84" y="431052"/>
                </a:lnTo>
                <a:lnTo>
                  <a:pt x="0" y="446486"/>
                </a:lnTo>
                <a:lnTo>
                  <a:pt x="932" y="461993"/>
                </a:lnTo>
                <a:lnTo>
                  <a:pt x="2636" y="477301"/>
                </a:lnTo>
                <a:lnTo>
                  <a:pt x="5068" y="492002"/>
                </a:lnTo>
                <a:lnTo>
                  <a:pt x="8371" y="505494"/>
                </a:lnTo>
                <a:lnTo>
                  <a:pt x="12552" y="517569"/>
                </a:lnTo>
                <a:lnTo>
                  <a:pt x="17494" y="528508"/>
                </a:lnTo>
                <a:lnTo>
                  <a:pt x="23037" y="538863"/>
                </a:lnTo>
                <a:lnTo>
                  <a:pt x="29028" y="549022"/>
                </a:lnTo>
                <a:lnTo>
                  <a:pt x="35509" y="559171"/>
                </a:lnTo>
                <a:lnTo>
                  <a:pt x="42692" y="569378"/>
                </a:lnTo>
                <a:lnTo>
                  <a:pt x="50636" y="579655"/>
                </a:lnTo>
                <a:lnTo>
                  <a:pt x="59259" y="589829"/>
                </a:lnTo>
                <a:lnTo>
                  <a:pt x="68425" y="599580"/>
                </a:lnTo>
                <a:lnTo>
                  <a:pt x="77995" y="608756"/>
                </a:lnTo>
                <a:lnTo>
                  <a:pt x="87785" y="617079"/>
                </a:lnTo>
                <a:lnTo>
                  <a:pt x="98741" y="624878"/>
                </a:lnTo>
                <a:lnTo>
                  <a:pt x="114057" y="632836"/>
                </a:lnTo>
                <a:lnTo>
                  <a:pt x="139130" y="642238"/>
                </a:lnTo>
              </a:path>
            </a:pathLst>
          </a:custGeom>
          <a:ln w="381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7751687" y="1368704"/>
            <a:ext cx="1196109" cy="715939"/>
            <a:chOff x="7751687" y="1368704"/>
            <a:chExt cx="1196109" cy="715939"/>
          </a:xfrm>
        </p:grpSpPr>
        <p:sp>
          <p:nvSpPr>
            <p:cNvPr id="76" name="Freeform 75"/>
            <p:cNvSpPr/>
            <p:nvPr/>
          </p:nvSpPr>
          <p:spPr>
            <a:xfrm>
              <a:off x="7751687" y="1495046"/>
              <a:ext cx="7817" cy="379027"/>
            </a:xfrm>
            <a:custGeom>
              <a:avLst/>
              <a:gdLst/>
              <a:ahLst/>
              <a:cxnLst/>
              <a:rect l="0" t="0" r="0" b="0"/>
              <a:pathLst>
                <a:path w="7817" h="379027">
                  <a:moveTo>
                    <a:pt x="7816" y="0"/>
                  </a:moveTo>
                  <a:lnTo>
                    <a:pt x="4949" y="9003"/>
                  </a:lnTo>
                  <a:lnTo>
                    <a:pt x="2806" y="19270"/>
                  </a:lnTo>
                  <a:lnTo>
                    <a:pt x="1208" y="31845"/>
                  </a:lnTo>
                  <a:lnTo>
                    <a:pt x="201" y="46026"/>
                  </a:lnTo>
                  <a:lnTo>
                    <a:pt x="0" y="60526"/>
                  </a:lnTo>
                  <a:lnTo>
                    <a:pt x="652" y="74571"/>
                  </a:lnTo>
                  <a:lnTo>
                    <a:pt x="1890" y="88398"/>
                  </a:lnTo>
                  <a:lnTo>
                    <a:pt x="3254" y="102948"/>
                  </a:lnTo>
                  <a:lnTo>
                    <a:pt x="4463" y="118728"/>
                  </a:lnTo>
                  <a:lnTo>
                    <a:pt x="5425" y="135613"/>
                  </a:lnTo>
                  <a:lnTo>
                    <a:pt x="6144" y="153111"/>
                  </a:lnTo>
                  <a:lnTo>
                    <a:pt x="6664" y="170854"/>
                  </a:lnTo>
                  <a:lnTo>
                    <a:pt x="7029" y="188651"/>
                  </a:lnTo>
                  <a:lnTo>
                    <a:pt x="7281" y="206426"/>
                  </a:lnTo>
                  <a:lnTo>
                    <a:pt x="7455" y="224151"/>
                  </a:lnTo>
                  <a:lnTo>
                    <a:pt x="7573" y="241662"/>
                  </a:lnTo>
                  <a:lnTo>
                    <a:pt x="7653" y="258659"/>
                  </a:lnTo>
                  <a:lnTo>
                    <a:pt x="7706" y="275023"/>
                  </a:lnTo>
                  <a:lnTo>
                    <a:pt x="7743" y="290793"/>
                  </a:lnTo>
                  <a:lnTo>
                    <a:pt x="7767" y="306076"/>
                  </a:lnTo>
                  <a:lnTo>
                    <a:pt x="7782" y="320972"/>
                  </a:lnTo>
                  <a:lnTo>
                    <a:pt x="7794" y="334975"/>
                  </a:lnTo>
                  <a:lnTo>
                    <a:pt x="7802" y="348356"/>
                  </a:lnTo>
                  <a:lnTo>
                    <a:pt x="7809" y="362295"/>
                  </a:lnTo>
                  <a:lnTo>
                    <a:pt x="7816" y="37902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201700" y="1663502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59586" y="2934"/>
                  </a:lnTo>
                  <a:lnTo>
                    <a:pt x="150600" y="5716"/>
                  </a:lnTo>
                  <a:lnTo>
                    <a:pt x="140604" y="8611"/>
                  </a:lnTo>
                  <a:lnTo>
                    <a:pt x="129624" y="11479"/>
                  </a:lnTo>
                  <a:lnTo>
                    <a:pt x="117812" y="13995"/>
                  </a:lnTo>
                  <a:lnTo>
                    <a:pt x="105354" y="16006"/>
                  </a:lnTo>
                  <a:lnTo>
                    <a:pt x="92416" y="17519"/>
                  </a:lnTo>
                  <a:lnTo>
                    <a:pt x="79135" y="18613"/>
                  </a:lnTo>
                  <a:lnTo>
                    <a:pt x="65627" y="19386"/>
                  </a:lnTo>
                  <a:lnTo>
                    <a:pt x="52381" y="19923"/>
                  </a:lnTo>
                  <a:lnTo>
                    <a:pt x="38854" y="20351"/>
                  </a:lnTo>
                  <a:lnTo>
                    <a:pt x="22743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64870" y="158980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85927" y="174773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783442" y="1547689"/>
              <a:ext cx="7854" cy="357970"/>
            </a:xfrm>
            <a:custGeom>
              <a:avLst/>
              <a:gdLst/>
              <a:ahLst/>
              <a:cxnLst/>
              <a:rect l="0" t="0" r="0" b="0"/>
              <a:pathLst>
                <a:path w="7854" h="357970">
                  <a:moveTo>
                    <a:pt x="7853" y="0"/>
                  </a:moveTo>
                  <a:lnTo>
                    <a:pt x="7853" y="11802"/>
                  </a:lnTo>
                  <a:lnTo>
                    <a:pt x="7853" y="23571"/>
                  </a:lnTo>
                  <a:lnTo>
                    <a:pt x="7853" y="36470"/>
                  </a:lnTo>
                  <a:lnTo>
                    <a:pt x="7853" y="50664"/>
                  </a:lnTo>
                  <a:lnTo>
                    <a:pt x="7853" y="66289"/>
                  </a:lnTo>
                  <a:lnTo>
                    <a:pt x="7849" y="83265"/>
                  </a:lnTo>
                  <a:lnTo>
                    <a:pt x="7676" y="101366"/>
                  </a:lnTo>
                  <a:lnTo>
                    <a:pt x="7027" y="120335"/>
                  </a:lnTo>
                  <a:lnTo>
                    <a:pt x="5778" y="139937"/>
                  </a:lnTo>
                  <a:lnTo>
                    <a:pt x="4127" y="159825"/>
                  </a:lnTo>
                  <a:lnTo>
                    <a:pt x="2478" y="179556"/>
                  </a:lnTo>
                  <a:lnTo>
                    <a:pt x="1079" y="198896"/>
                  </a:lnTo>
                  <a:lnTo>
                    <a:pt x="160" y="217645"/>
                  </a:lnTo>
                  <a:lnTo>
                    <a:pt x="0" y="235549"/>
                  </a:lnTo>
                  <a:lnTo>
                    <a:pt x="671" y="252557"/>
                  </a:lnTo>
                  <a:lnTo>
                    <a:pt x="1919" y="268777"/>
                  </a:lnTo>
                  <a:lnTo>
                    <a:pt x="3288" y="284371"/>
                  </a:lnTo>
                  <a:lnTo>
                    <a:pt x="4499" y="299478"/>
                  </a:lnTo>
                  <a:lnTo>
                    <a:pt x="5465" y="313624"/>
                  </a:lnTo>
                  <a:lnTo>
                    <a:pt x="6291" y="327118"/>
                  </a:lnTo>
                  <a:lnTo>
                    <a:pt x="7046" y="341148"/>
                  </a:lnTo>
                  <a:lnTo>
                    <a:pt x="7853" y="35796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27631" y="1558217"/>
              <a:ext cx="174193" cy="169097"/>
            </a:xfrm>
            <a:custGeom>
              <a:avLst/>
              <a:gdLst/>
              <a:ahLst/>
              <a:cxnLst/>
              <a:rect l="0" t="0" r="0" b="0"/>
              <a:pathLst>
                <a:path w="174193" h="169097">
                  <a:moveTo>
                    <a:pt x="174192" y="157928"/>
                  </a:moveTo>
                  <a:lnTo>
                    <a:pt x="162390" y="155128"/>
                  </a:lnTo>
                  <a:lnTo>
                    <a:pt x="150621" y="153626"/>
                  </a:lnTo>
                  <a:lnTo>
                    <a:pt x="137730" y="153320"/>
                  </a:lnTo>
                  <a:lnTo>
                    <a:pt x="123882" y="153999"/>
                  </a:lnTo>
                  <a:lnTo>
                    <a:pt x="109555" y="155466"/>
                  </a:lnTo>
                  <a:lnTo>
                    <a:pt x="95085" y="157536"/>
                  </a:lnTo>
                  <a:lnTo>
                    <a:pt x="80635" y="160045"/>
                  </a:lnTo>
                  <a:lnTo>
                    <a:pt x="66260" y="162868"/>
                  </a:lnTo>
                  <a:lnTo>
                    <a:pt x="51979" y="165892"/>
                  </a:lnTo>
                  <a:lnTo>
                    <a:pt x="38273" y="168394"/>
                  </a:lnTo>
                  <a:lnTo>
                    <a:pt x="26048" y="169096"/>
                  </a:lnTo>
                  <a:lnTo>
                    <a:pt x="15691" y="167445"/>
                  </a:lnTo>
                  <a:lnTo>
                    <a:pt x="7586" y="163383"/>
                  </a:lnTo>
                  <a:lnTo>
                    <a:pt x="2339" y="156994"/>
                  </a:lnTo>
                  <a:lnTo>
                    <a:pt x="0" y="148588"/>
                  </a:lnTo>
                  <a:lnTo>
                    <a:pt x="174" y="138742"/>
                  </a:lnTo>
                  <a:lnTo>
                    <a:pt x="2325" y="128167"/>
                  </a:lnTo>
                  <a:lnTo>
                    <a:pt x="5945" y="117324"/>
                  </a:lnTo>
                  <a:lnTo>
                    <a:pt x="10453" y="106439"/>
                  </a:lnTo>
                  <a:lnTo>
                    <a:pt x="15228" y="95599"/>
                  </a:lnTo>
                  <a:lnTo>
                    <a:pt x="19917" y="84826"/>
                  </a:lnTo>
                  <a:lnTo>
                    <a:pt x="24553" y="74116"/>
                  </a:lnTo>
                  <a:lnTo>
                    <a:pt x="29433" y="63457"/>
                  </a:lnTo>
                  <a:lnTo>
                    <a:pt x="34710" y="52847"/>
                  </a:lnTo>
                  <a:lnTo>
                    <a:pt x="40091" y="42536"/>
                  </a:lnTo>
                  <a:lnTo>
                    <a:pt x="45441" y="31909"/>
                  </a:lnTo>
                  <a:lnTo>
                    <a:pt x="51232" y="18917"/>
                  </a:lnTo>
                  <a:lnTo>
                    <a:pt x="58379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780767" y="1368704"/>
              <a:ext cx="167029" cy="715939"/>
            </a:xfrm>
            <a:custGeom>
              <a:avLst/>
              <a:gdLst/>
              <a:ahLst/>
              <a:cxnLst/>
              <a:rect l="0" t="0" r="0" b="0"/>
              <a:pathLst>
                <a:path w="167029" h="715939">
                  <a:moveTo>
                    <a:pt x="0" y="0"/>
                  </a:moveTo>
                  <a:lnTo>
                    <a:pt x="3068" y="8869"/>
                  </a:lnTo>
                  <a:lnTo>
                    <a:pt x="7130" y="17855"/>
                  </a:lnTo>
                  <a:lnTo>
                    <a:pt x="12619" y="27842"/>
                  </a:lnTo>
                  <a:lnTo>
                    <a:pt x="19205" y="38476"/>
                  </a:lnTo>
                  <a:lnTo>
                    <a:pt x="26355" y="48991"/>
                  </a:lnTo>
                  <a:lnTo>
                    <a:pt x="33694" y="58948"/>
                  </a:lnTo>
                  <a:lnTo>
                    <a:pt x="40881" y="68408"/>
                  </a:lnTo>
                  <a:lnTo>
                    <a:pt x="47541" y="77744"/>
                  </a:lnTo>
                  <a:lnTo>
                    <a:pt x="53536" y="87207"/>
                  </a:lnTo>
                  <a:lnTo>
                    <a:pt x="59068" y="96884"/>
                  </a:lnTo>
                  <a:lnTo>
                    <a:pt x="64556" y="106773"/>
                  </a:lnTo>
                  <a:lnTo>
                    <a:pt x="70255" y="116836"/>
                  </a:lnTo>
                  <a:lnTo>
                    <a:pt x="76238" y="126866"/>
                  </a:lnTo>
                  <a:lnTo>
                    <a:pt x="82488" y="136521"/>
                  </a:lnTo>
                  <a:lnTo>
                    <a:pt x="88950" y="145646"/>
                  </a:lnTo>
                  <a:lnTo>
                    <a:pt x="95409" y="154417"/>
                  </a:lnTo>
                  <a:lnTo>
                    <a:pt x="101513" y="163226"/>
                  </a:lnTo>
                  <a:lnTo>
                    <a:pt x="107095" y="172304"/>
                  </a:lnTo>
                  <a:lnTo>
                    <a:pt x="112165" y="181707"/>
                  </a:lnTo>
                  <a:lnTo>
                    <a:pt x="116803" y="191406"/>
                  </a:lnTo>
                  <a:lnTo>
                    <a:pt x="121109" y="201342"/>
                  </a:lnTo>
                  <a:lnTo>
                    <a:pt x="125172" y="211456"/>
                  </a:lnTo>
                  <a:lnTo>
                    <a:pt x="129062" y="221699"/>
                  </a:lnTo>
                  <a:lnTo>
                    <a:pt x="132829" y="232032"/>
                  </a:lnTo>
                  <a:lnTo>
                    <a:pt x="136513" y="242428"/>
                  </a:lnTo>
                  <a:lnTo>
                    <a:pt x="140140" y="252867"/>
                  </a:lnTo>
                  <a:lnTo>
                    <a:pt x="143729" y="263335"/>
                  </a:lnTo>
                  <a:lnTo>
                    <a:pt x="147291" y="273823"/>
                  </a:lnTo>
                  <a:lnTo>
                    <a:pt x="150835" y="284324"/>
                  </a:lnTo>
                  <a:lnTo>
                    <a:pt x="154365" y="294839"/>
                  </a:lnTo>
                  <a:lnTo>
                    <a:pt x="157719" y="305528"/>
                  </a:lnTo>
                  <a:lnTo>
                    <a:pt x="160590" y="316697"/>
                  </a:lnTo>
                  <a:lnTo>
                    <a:pt x="162852" y="328483"/>
                  </a:lnTo>
                  <a:lnTo>
                    <a:pt x="164542" y="341179"/>
                  </a:lnTo>
                  <a:lnTo>
                    <a:pt x="165757" y="355298"/>
                  </a:lnTo>
                  <a:lnTo>
                    <a:pt x="166608" y="370973"/>
                  </a:lnTo>
                  <a:lnTo>
                    <a:pt x="167028" y="387552"/>
                  </a:lnTo>
                  <a:lnTo>
                    <a:pt x="166786" y="403832"/>
                  </a:lnTo>
                  <a:lnTo>
                    <a:pt x="165805" y="419156"/>
                  </a:lnTo>
                  <a:lnTo>
                    <a:pt x="163993" y="433713"/>
                  </a:lnTo>
                  <a:lnTo>
                    <a:pt x="161174" y="448241"/>
                  </a:lnTo>
                  <a:lnTo>
                    <a:pt x="157349" y="463192"/>
                  </a:lnTo>
                  <a:lnTo>
                    <a:pt x="152662" y="478371"/>
                  </a:lnTo>
                  <a:lnTo>
                    <a:pt x="147299" y="493122"/>
                  </a:lnTo>
                  <a:lnTo>
                    <a:pt x="141435" y="507088"/>
                  </a:lnTo>
                  <a:lnTo>
                    <a:pt x="135210" y="520231"/>
                  </a:lnTo>
                  <a:lnTo>
                    <a:pt x="128732" y="532665"/>
                  </a:lnTo>
                  <a:lnTo>
                    <a:pt x="122081" y="544544"/>
                  </a:lnTo>
                  <a:lnTo>
                    <a:pt x="115309" y="556013"/>
                  </a:lnTo>
                  <a:lnTo>
                    <a:pt x="108456" y="567189"/>
                  </a:lnTo>
                  <a:lnTo>
                    <a:pt x="101549" y="578158"/>
                  </a:lnTo>
                  <a:lnTo>
                    <a:pt x="94605" y="588985"/>
                  </a:lnTo>
                  <a:lnTo>
                    <a:pt x="87635" y="599715"/>
                  </a:lnTo>
                  <a:lnTo>
                    <a:pt x="80651" y="610374"/>
                  </a:lnTo>
                  <a:lnTo>
                    <a:pt x="73654" y="620821"/>
                  </a:lnTo>
                  <a:lnTo>
                    <a:pt x="66650" y="630762"/>
                  </a:lnTo>
                  <a:lnTo>
                    <a:pt x="59641" y="640082"/>
                  </a:lnTo>
                  <a:lnTo>
                    <a:pt x="52629" y="648985"/>
                  </a:lnTo>
                  <a:lnTo>
                    <a:pt x="45614" y="657884"/>
                  </a:lnTo>
                  <a:lnTo>
                    <a:pt x="38603" y="667013"/>
                  </a:lnTo>
                  <a:lnTo>
                    <a:pt x="31706" y="676174"/>
                  </a:lnTo>
                  <a:lnTo>
                    <a:pt x="24356" y="685828"/>
                  </a:lnTo>
                  <a:lnTo>
                    <a:pt x="14790" y="697946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Oval 83"/>
          <p:cNvSpPr/>
          <p:nvPr/>
        </p:nvSpPr>
        <p:spPr>
          <a:xfrm>
            <a:off x="2621595" y="3916601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2927457" y="3038150"/>
            <a:ext cx="611532" cy="615322"/>
          </a:xfrm>
          <a:custGeom>
            <a:avLst/>
            <a:gdLst/>
            <a:ahLst/>
            <a:cxnLst/>
            <a:rect l="0" t="0" r="0" b="0"/>
            <a:pathLst>
              <a:path w="611532" h="615322">
                <a:moveTo>
                  <a:pt x="199506" y="467839"/>
                </a:moveTo>
                <a:lnTo>
                  <a:pt x="209082" y="491886"/>
                </a:lnTo>
                <a:lnTo>
                  <a:pt x="238910" y="527432"/>
                </a:lnTo>
                <a:lnTo>
                  <a:pt x="264994" y="542948"/>
                </a:lnTo>
                <a:lnTo>
                  <a:pt x="270071" y="542479"/>
                </a:lnTo>
                <a:lnTo>
                  <a:pt x="272286" y="538656"/>
                </a:lnTo>
                <a:lnTo>
                  <a:pt x="272592" y="532598"/>
                </a:lnTo>
                <a:lnTo>
                  <a:pt x="266694" y="519628"/>
                </a:lnTo>
                <a:lnTo>
                  <a:pt x="223692" y="471299"/>
                </a:lnTo>
                <a:lnTo>
                  <a:pt x="187516" y="451668"/>
                </a:lnTo>
                <a:lnTo>
                  <a:pt x="167271" y="443885"/>
                </a:lnTo>
                <a:lnTo>
                  <a:pt x="146575" y="442765"/>
                </a:lnTo>
                <a:lnTo>
                  <a:pt x="136143" y="444104"/>
                </a:lnTo>
                <a:lnTo>
                  <a:pt x="128018" y="448506"/>
                </a:lnTo>
                <a:lnTo>
                  <a:pt x="115871" y="462756"/>
                </a:lnTo>
                <a:lnTo>
                  <a:pt x="115674" y="470300"/>
                </a:lnTo>
                <a:lnTo>
                  <a:pt x="119052" y="477668"/>
                </a:lnTo>
                <a:lnTo>
                  <a:pt x="132163" y="490925"/>
                </a:lnTo>
                <a:lnTo>
                  <a:pt x="189536" y="516534"/>
                </a:lnTo>
                <a:lnTo>
                  <a:pt x="252198" y="537991"/>
                </a:lnTo>
                <a:lnTo>
                  <a:pt x="310387" y="555572"/>
                </a:lnTo>
                <a:lnTo>
                  <a:pt x="367313" y="573124"/>
                </a:lnTo>
                <a:lnTo>
                  <a:pt x="402475" y="580533"/>
                </a:lnTo>
                <a:lnTo>
                  <a:pt x="456278" y="583037"/>
                </a:lnTo>
                <a:lnTo>
                  <a:pt x="514513" y="595025"/>
                </a:lnTo>
                <a:lnTo>
                  <a:pt x="573958" y="605774"/>
                </a:lnTo>
                <a:lnTo>
                  <a:pt x="592487" y="615321"/>
                </a:lnTo>
                <a:lnTo>
                  <a:pt x="599534" y="615294"/>
                </a:lnTo>
                <a:lnTo>
                  <a:pt x="605401" y="611765"/>
                </a:lnTo>
                <a:lnTo>
                  <a:pt x="610483" y="605904"/>
                </a:lnTo>
                <a:lnTo>
                  <a:pt x="611531" y="598487"/>
                </a:lnTo>
                <a:lnTo>
                  <a:pt x="592540" y="540993"/>
                </a:lnTo>
                <a:lnTo>
                  <a:pt x="580863" y="510961"/>
                </a:lnTo>
                <a:lnTo>
                  <a:pt x="544477" y="449242"/>
                </a:lnTo>
                <a:lnTo>
                  <a:pt x="490699" y="390726"/>
                </a:lnTo>
                <a:lnTo>
                  <a:pt x="434639" y="334482"/>
                </a:lnTo>
                <a:lnTo>
                  <a:pt x="375957" y="285345"/>
                </a:lnTo>
                <a:lnTo>
                  <a:pt x="313278" y="229193"/>
                </a:lnTo>
                <a:lnTo>
                  <a:pt x="252343" y="173041"/>
                </a:lnTo>
                <a:lnTo>
                  <a:pt x="188983" y="109870"/>
                </a:lnTo>
                <a:lnTo>
                  <a:pt x="173772" y="97002"/>
                </a:lnTo>
                <a:lnTo>
                  <a:pt x="112809" y="59697"/>
                </a:lnTo>
                <a:lnTo>
                  <a:pt x="86081" y="44312"/>
                </a:lnTo>
                <a:lnTo>
                  <a:pt x="60224" y="28054"/>
                </a:lnTo>
                <a:lnTo>
                  <a:pt x="13185" y="8412"/>
                </a:lnTo>
                <a:lnTo>
                  <a:pt x="3530" y="0"/>
                </a:lnTo>
                <a:lnTo>
                  <a:pt x="2175" y="359"/>
                </a:lnTo>
                <a:lnTo>
                  <a:pt x="0" y="3750"/>
                </a:lnTo>
                <a:lnTo>
                  <a:pt x="55870" y="60966"/>
                </a:lnTo>
                <a:lnTo>
                  <a:pt x="96583" y="104041"/>
                </a:lnTo>
                <a:lnTo>
                  <a:pt x="106190" y="122487"/>
                </a:lnTo>
                <a:lnTo>
                  <a:pt x="113483" y="171331"/>
                </a:lnTo>
                <a:lnTo>
                  <a:pt x="120631" y="234370"/>
                </a:lnTo>
                <a:lnTo>
                  <a:pt x="128245" y="296946"/>
                </a:lnTo>
                <a:lnTo>
                  <a:pt x="136335" y="330969"/>
                </a:lnTo>
              </a:path>
            </a:pathLst>
          </a:custGeom>
          <a:ln w="3556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2874026" y="3003213"/>
            <a:ext cx="674078" cy="687828"/>
          </a:xfrm>
          <a:custGeom>
            <a:avLst/>
            <a:gdLst/>
            <a:ahLst/>
            <a:cxnLst/>
            <a:rect l="0" t="0" r="0" b="0"/>
            <a:pathLst>
              <a:path w="674078" h="687828">
                <a:moveTo>
                  <a:pt x="674077" y="681761"/>
                </a:moveTo>
                <a:lnTo>
                  <a:pt x="631386" y="684880"/>
                </a:lnTo>
                <a:lnTo>
                  <a:pt x="610650" y="687827"/>
                </a:lnTo>
                <a:lnTo>
                  <a:pt x="552641" y="682791"/>
                </a:lnTo>
                <a:lnTo>
                  <a:pt x="499355" y="680795"/>
                </a:lnTo>
                <a:lnTo>
                  <a:pt x="437423" y="672723"/>
                </a:lnTo>
                <a:lnTo>
                  <a:pt x="376884" y="663095"/>
                </a:lnTo>
                <a:lnTo>
                  <a:pt x="316010" y="653783"/>
                </a:lnTo>
                <a:lnTo>
                  <a:pt x="254542" y="645061"/>
                </a:lnTo>
                <a:lnTo>
                  <a:pt x="202735" y="633480"/>
                </a:lnTo>
                <a:lnTo>
                  <a:pt x="162543" y="631581"/>
                </a:lnTo>
                <a:lnTo>
                  <a:pt x="100524" y="638353"/>
                </a:lnTo>
                <a:lnTo>
                  <a:pt x="37880" y="642596"/>
                </a:lnTo>
                <a:lnTo>
                  <a:pt x="28847" y="645122"/>
                </a:lnTo>
                <a:lnTo>
                  <a:pt x="21656" y="650316"/>
                </a:lnTo>
                <a:lnTo>
                  <a:pt x="10545" y="665446"/>
                </a:lnTo>
                <a:lnTo>
                  <a:pt x="3303" y="682516"/>
                </a:lnTo>
                <a:lnTo>
                  <a:pt x="2286" y="681094"/>
                </a:lnTo>
                <a:lnTo>
                  <a:pt x="432" y="619884"/>
                </a:lnTo>
                <a:lnTo>
                  <a:pt x="289" y="565510"/>
                </a:lnTo>
                <a:lnTo>
                  <a:pt x="7494" y="502935"/>
                </a:lnTo>
                <a:lnTo>
                  <a:pt x="15938" y="441244"/>
                </a:lnTo>
                <a:lnTo>
                  <a:pt x="20249" y="389410"/>
                </a:lnTo>
                <a:lnTo>
                  <a:pt x="24220" y="337230"/>
                </a:lnTo>
                <a:lnTo>
                  <a:pt x="32005" y="274826"/>
                </a:lnTo>
                <a:lnTo>
                  <a:pt x="40772" y="213402"/>
                </a:lnTo>
                <a:lnTo>
                  <a:pt x="42052" y="158530"/>
                </a:lnTo>
                <a:lnTo>
                  <a:pt x="39186" y="105751"/>
                </a:lnTo>
                <a:lnTo>
                  <a:pt x="24401" y="50453"/>
                </a:lnTo>
                <a:lnTo>
                  <a:pt x="12997" y="19755"/>
                </a:lnTo>
                <a:lnTo>
                  <a:pt x="0" y="0"/>
                </a:lnTo>
                <a:lnTo>
                  <a:pt x="1254" y="306"/>
                </a:lnTo>
                <a:lnTo>
                  <a:pt x="4430" y="2850"/>
                </a:lnTo>
                <a:lnTo>
                  <a:pt x="40198" y="63398"/>
                </a:lnTo>
                <a:lnTo>
                  <a:pt x="55373" y="89880"/>
                </a:lnTo>
                <a:lnTo>
                  <a:pt x="71567" y="115665"/>
                </a:lnTo>
                <a:lnTo>
                  <a:pt x="86894" y="142412"/>
                </a:lnTo>
                <a:lnTo>
                  <a:pt x="133756" y="202865"/>
                </a:lnTo>
                <a:lnTo>
                  <a:pt x="182756" y="264230"/>
                </a:lnTo>
                <a:lnTo>
                  <a:pt x="221352" y="323792"/>
                </a:lnTo>
              </a:path>
            </a:pathLst>
          </a:custGeom>
          <a:ln w="3556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2895336" y="3295419"/>
            <a:ext cx="683098" cy="433878"/>
          </a:xfrm>
          <a:custGeom>
            <a:avLst/>
            <a:gdLst/>
            <a:ahLst/>
            <a:cxnLst/>
            <a:rect l="0" t="0" r="0" b="0"/>
            <a:pathLst>
              <a:path w="683098" h="433878">
                <a:moveTo>
                  <a:pt x="200042" y="0"/>
                </a:moveTo>
                <a:lnTo>
                  <a:pt x="209617" y="24047"/>
                </a:lnTo>
                <a:lnTo>
                  <a:pt x="239445" y="59593"/>
                </a:lnTo>
                <a:lnTo>
                  <a:pt x="297379" y="99238"/>
                </a:lnTo>
                <a:lnTo>
                  <a:pt x="355720" y="147456"/>
                </a:lnTo>
                <a:lnTo>
                  <a:pt x="412560" y="196536"/>
                </a:lnTo>
                <a:lnTo>
                  <a:pt x="473585" y="252684"/>
                </a:lnTo>
                <a:lnTo>
                  <a:pt x="536949" y="315855"/>
                </a:lnTo>
                <a:lnTo>
                  <a:pt x="594276" y="370837"/>
                </a:lnTo>
                <a:lnTo>
                  <a:pt x="644773" y="404569"/>
                </a:lnTo>
                <a:lnTo>
                  <a:pt x="680715" y="433227"/>
                </a:lnTo>
                <a:lnTo>
                  <a:pt x="683097" y="433877"/>
                </a:lnTo>
                <a:lnTo>
                  <a:pt x="682346" y="431971"/>
                </a:lnTo>
                <a:lnTo>
                  <a:pt x="679505" y="428361"/>
                </a:lnTo>
                <a:lnTo>
                  <a:pt x="658740" y="417690"/>
                </a:lnTo>
                <a:lnTo>
                  <a:pt x="601720" y="408424"/>
                </a:lnTo>
                <a:lnTo>
                  <a:pt x="546522" y="393946"/>
                </a:lnTo>
                <a:lnTo>
                  <a:pt x="485802" y="384544"/>
                </a:lnTo>
                <a:lnTo>
                  <a:pt x="434086" y="380116"/>
                </a:lnTo>
                <a:lnTo>
                  <a:pt x="378811" y="379241"/>
                </a:lnTo>
                <a:lnTo>
                  <a:pt x="322832" y="379069"/>
                </a:lnTo>
                <a:lnTo>
                  <a:pt x="266714" y="379035"/>
                </a:lnTo>
                <a:lnTo>
                  <a:pt x="210569" y="379028"/>
                </a:lnTo>
                <a:lnTo>
                  <a:pt x="154418" y="379026"/>
                </a:lnTo>
                <a:lnTo>
                  <a:pt x="99436" y="377856"/>
                </a:lnTo>
                <a:lnTo>
                  <a:pt x="37141" y="369961"/>
                </a:lnTo>
                <a:lnTo>
                  <a:pt x="19237" y="372267"/>
                </a:lnTo>
                <a:lnTo>
                  <a:pt x="0" y="379026"/>
                </a:lnTo>
              </a:path>
            </a:pathLst>
          </a:custGeom>
          <a:ln w="3556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7655430" y="2000717"/>
            <a:ext cx="269763" cy="52341"/>
          </a:xfrm>
          <a:custGeom>
            <a:avLst/>
            <a:gdLst/>
            <a:ahLst/>
            <a:cxnLst/>
            <a:rect l="0" t="0" r="0" b="0"/>
            <a:pathLst>
              <a:path w="269763" h="52341">
                <a:moveTo>
                  <a:pt x="230415" y="20754"/>
                </a:moveTo>
                <a:lnTo>
                  <a:pt x="221546" y="17887"/>
                </a:lnTo>
                <a:lnTo>
                  <a:pt x="212559" y="15745"/>
                </a:lnTo>
                <a:lnTo>
                  <a:pt x="202560" y="14142"/>
                </a:lnTo>
                <a:lnTo>
                  <a:pt x="191406" y="12962"/>
                </a:lnTo>
                <a:lnTo>
                  <a:pt x="178946" y="12113"/>
                </a:lnTo>
                <a:lnTo>
                  <a:pt x="165234" y="11511"/>
                </a:lnTo>
                <a:lnTo>
                  <a:pt x="150471" y="10924"/>
                </a:lnTo>
                <a:lnTo>
                  <a:pt x="134894" y="9992"/>
                </a:lnTo>
                <a:lnTo>
                  <a:pt x="118717" y="8550"/>
                </a:lnTo>
                <a:lnTo>
                  <a:pt x="102110" y="6766"/>
                </a:lnTo>
                <a:lnTo>
                  <a:pt x="85203" y="5030"/>
                </a:lnTo>
                <a:lnTo>
                  <a:pt x="68090" y="3567"/>
                </a:lnTo>
                <a:lnTo>
                  <a:pt x="50836" y="2435"/>
                </a:lnTo>
                <a:lnTo>
                  <a:pt x="33485" y="1600"/>
                </a:lnTo>
                <a:lnTo>
                  <a:pt x="16192" y="1004"/>
                </a:lnTo>
                <a:lnTo>
                  <a:pt x="3293" y="557"/>
                </a:lnTo>
                <a:lnTo>
                  <a:pt x="0" y="215"/>
                </a:lnTo>
                <a:lnTo>
                  <a:pt x="4333" y="0"/>
                </a:lnTo>
                <a:lnTo>
                  <a:pt x="13244" y="46"/>
                </a:lnTo>
                <a:lnTo>
                  <a:pt x="24257" y="622"/>
                </a:lnTo>
                <a:lnTo>
                  <a:pt x="35966" y="1830"/>
                </a:lnTo>
                <a:lnTo>
                  <a:pt x="48056" y="3459"/>
                </a:lnTo>
                <a:lnTo>
                  <a:pt x="60910" y="5094"/>
                </a:lnTo>
                <a:lnTo>
                  <a:pt x="74732" y="6493"/>
                </a:lnTo>
                <a:lnTo>
                  <a:pt x="89149" y="7754"/>
                </a:lnTo>
                <a:lnTo>
                  <a:pt x="103388" y="9207"/>
                </a:lnTo>
                <a:lnTo>
                  <a:pt x="117025" y="11037"/>
                </a:lnTo>
                <a:lnTo>
                  <a:pt x="130456" y="13266"/>
                </a:lnTo>
                <a:lnTo>
                  <a:pt x="144683" y="15841"/>
                </a:lnTo>
                <a:lnTo>
                  <a:pt x="160211" y="18688"/>
                </a:lnTo>
                <a:lnTo>
                  <a:pt x="176743" y="21735"/>
                </a:lnTo>
                <a:lnTo>
                  <a:pt x="193464" y="24927"/>
                </a:lnTo>
                <a:lnTo>
                  <a:pt x="209865" y="28216"/>
                </a:lnTo>
                <a:lnTo>
                  <a:pt x="225775" y="31406"/>
                </a:lnTo>
                <a:lnTo>
                  <a:pt x="241212" y="34168"/>
                </a:lnTo>
                <a:lnTo>
                  <a:pt x="256156" y="36357"/>
                </a:lnTo>
                <a:lnTo>
                  <a:pt x="267136" y="37957"/>
                </a:lnTo>
                <a:lnTo>
                  <a:pt x="269762" y="38743"/>
                </a:lnTo>
                <a:lnTo>
                  <a:pt x="265437" y="38433"/>
                </a:lnTo>
                <a:lnTo>
                  <a:pt x="256099" y="37332"/>
                </a:lnTo>
                <a:lnTo>
                  <a:pt x="242793" y="35997"/>
                </a:lnTo>
                <a:lnTo>
                  <a:pt x="226347" y="34772"/>
                </a:lnTo>
                <a:lnTo>
                  <a:pt x="207677" y="33782"/>
                </a:lnTo>
                <a:lnTo>
                  <a:pt x="187733" y="33035"/>
                </a:lnTo>
                <a:lnTo>
                  <a:pt x="167147" y="32493"/>
                </a:lnTo>
                <a:lnTo>
                  <a:pt x="146264" y="32111"/>
                </a:lnTo>
                <a:lnTo>
                  <a:pt x="125251" y="31845"/>
                </a:lnTo>
                <a:lnTo>
                  <a:pt x="104193" y="31662"/>
                </a:lnTo>
                <a:lnTo>
                  <a:pt x="83286" y="31538"/>
                </a:lnTo>
                <a:lnTo>
                  <a:pt x="62855" y="31454"/>
                </a:lnTo>
                <a:lnTo>
                  <a:pt x="43072" y="31397"/>
                </a:lnTo>
                <a:lnTo>
                  <a:pt x="25442" y="31364"/>
                </a:lnTo>
                <a:lnTo>
                  <a:pt x="14734" y="31510"/>
                </a:lnTo>
                <a:lnTo>
                  <a:pt x="14036" y="32139"/>
                </a:lnTo>
                <a:lnTo>
                  <a:pt x="21195" y="33380"/>
                </a:lnTo>
                <a:lnTo>
                  <a:pt x="33372" y="35198"/>
                </a:lnTo>
                <a:lnTo>
                  <a:pt x="47937" y="37490"/>
                </a:lnTo>
                <a:lnTo>
                  <a:pt x="63284" y="40139"/>
                </a:lnTo>
                <a:lnTo>
                  <a:pt x="78073" y="42894"/>
                </a:lnTo>
                <a:lnTo>
                  <a:pt x="92305" y="45648"/>
                </a:lnTo>
                <a:lnTo>
                  <a:pt x="107203" y="48640"/>
                </a:lnTo>
                <a:lnTo>
                  <a:pt x="125129" y="523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1881877" y="2033239"/>
            <a:ext cx="286536" cy="114575"/>
          </a:xfrm>
          <a:custGeom>
            <a:avLst/>
            <a:gdLst/>
            <a:ahLst/>
            <a:cxnLst/>
            <a:rect l="0" t="0" r="0" b="0"/>
            <a:pathLst>
              <a:path w="286536" h="114575">
                <a:moveTo>
                  <a:pt x="181708" y="114574"/>
                </a:moveTo>
                <a:lnTo>
                  <a:pt x="175774" y="108707"/>
                </a:lnTo>
                <a:lnTo>
                  <a:pt x="169569" y="103142"/>
                </a:lnTo>
                <a:lnTo>
                  <a:pt x="162473" y="97348"/>
                </a:lnTo>
                <a:lnTo>
                  <a:pt x="154533" y="91440"/>
                </a:lnTo>
                <a:lnTo>
                  <a:pt x="145887" y="85758"/>
                </a:lnTo>
                <a:lnTo>
                  <a:pt x="136692" y="80483"/>
                </a:lnTo>
                <a:lnTo>
                  <a:pt x="127092" y="75633"/>
                </a:lnTo>
                <a:lnTo>
                  <a:pt x="117203" y="71147"/>
                </a:lnTo>
                <a:lnTo>
                  <a:pt x="107105" y="66945"/>
                </a:lnTo>
                <a:lnTo>
                  <a:pt x="96699" y="62954"/>
                </a:lnTo>
                <a:lnTo>
                  <a:pt x="85721" y="59113"/>
                </a:lnTo>
                <a:lnTo>
                  <a:pt x="74069" y="55378"/>
                </a:lnTo>
                <a:lnTo>
                  <a:pt x="61632" y="51716"/>
                </a:lnTo>
                <a:lnTo>
                  <a:pt x="48219" y="48103"/>
                </a:lnTo>
                <a:lnTo>
                  <a:pt x="33853" y="44520"/>
                </a:lnTo>
                <a:lnTo>
                  <a:pt x="19817" y="40791"/>
                </a:lnTo>
                <a:lnTo>
                  <a:pt x="8467" y="36586"/>
                </a:lnTo>
                <a:lnTo>
                  <a:pt x="1701" y="31253"/>
                </a:lnTo>
                <a:lnTo>
                  <a:pt x="639" y="25202"/>
                </a:lnTo>
                <a:lnTo>
                  <a:pt x="4688" y="20238"/>
                </a:lnTo>
                <a:lnTo>
                  <a:pt x="12887" y="16511"/>
                </a:lnTo>
                <a:lnTo>
                  <a:pt x="24484" y="13427"/>
                </a:lnTo>
                <a:lnTo>
                  <a:pt x="38769" y="10535"/>
                </a:lnTo>
                <a:lnTo>
                  <a:pt x="55241" y="7780"/>
                </a:lnTo>
                <a:lnTo>
                  <a:pt x="73655" y="5395"/>
                </a:lnTo>
                <a:lnTo>
                  <a:pt x="93707" y="3499"/>
                </a:lnTo>
                <a:lnTo>
                  <a:pt x="114885" y="2078"/>
                </a:lnTo>
                <a:lnTo>
                  <a:pt x="136554" y="1050"/>
                </a:lnTo>
                <a:lnTo>
                  <a:pt x="158312" y="330"/>
                </a:lnTo>
                <a:lnTo>
                  <a:pt x="179820" y="0"/>
                </a:lnTo>
                <a:lnTo>
                  <a:pt x="200723" y="304"/>
                </a:lnTo>
                <a:lnTo>
                  <a:pt x="220853" y="1323"/>
                </a:lnTo>
                <a:lnTo>
                  <a:pt x="238777" y="3002"/>
                </a:lnTo>
                <a:lnTo>
                  <a:pt x="251251" y="5641"/>
                </a:lnTo>
                <a:lnTo>
                  <a:pt x="256173" y="9227"/>
                </a:lnTo>
                <a:lnTo>
                  <a:pt x="253644" y="12925"/>
                </a:lnTo>
                <a:lnTo>
                  <a:pt x="244948" y="16513"/>
                </a:lnTo>
                <a:lnTo>
                  <a:pt x="232207" y="20023"/>
                </a:lnTo>
                <a:lnTo>
                  <a:pt x="217935" y="23500"/>
                </a:lnTo>
                <a:lnTo>
                  <a:pt x="203648" y="26965"/>
                </a:lnTo>
                <a:lnTo>
                  <a:pt x="189791" y="30267"/>
                </a:lnTo>
                <a:lnTo>
                  <a:pt x="176183" y="33100"/>
                </a:lnTo>
                <a:lnTo>
                  <a:pt x="162617" y="35339"/>
                </a:lnTo>
                <a:lnTo>
                  <a:pt x="148993" y="37181"/>
                </a:lnTo>
                <a:lnTo>
                  <a:pt x="135282" y="39031"/>
                </a:lnTo>
                <a:lnTo>
                  <a:pt x="121486" y="41126"/>
                </a:lnTo>
                <a:lnTo>
                  <a:pt x="107623" y="43365"/>
                </a:lnTo>
                <a:lnTo>
                  <a:pt x="93708" y="45415"/>
                </a:lnTo>
                <a:lnTo>
                  <a:pt x="79750" y="47096"/>
                </a:lnTo>
                <a:lnTo>
                  <a:pt x="65597" y="48546"/>
                </a:lnTo>
                <a:lnTo>
                  <a:pt x="50950" y="50126"/>
                </a:lnTo>
                <a:lnTo>
                  <a:pt x="35722" y="52023"/>
                </a:lnTo>
                <a:lnTo>
                  <a:pt x="21269" y="53592"/>
                </a:lnTo>
                <a:lnTo>
                  <a:pt x="10508" y="52684"/>
                </a:lnTo>
                <a:lnTo>
                  <a:pt x="5361" y="48649"/>
                </a:lnTo>
                <a:lnTo>
                  <a:pt x="6016" y="43552"/>
                </a:lnTo>
                <a:lnTo>
                  <a:pt x="11491" y="38445"/>
                </a:lnTo>
                <a:lnTo>
                  <a:pt x="20273" y="33628"/>
                </a:lnTo>
                <a:lnTo>
                  <a:pt x="30730" y="29132"/>
                </a:lnTo>
                <a:lnTo>
                  <a:pt x="41824" y="24914"/>
                </a:lnTo>
                <a:lnTo>
                  <a:pt x="53215" y="21076"/>
                </a:lnTo>
                <a:lnTo>
                  <a:pt x="65012" y="17867"/>
                </a:lnTo>
                <a:lnTo>
                  <a:pt x="77286" y="15373"/>
                </a:lnTo>
                <a:lnTo>
                  <a:pt x="90007" y="13527"/>
                </a:lnTo>
                <a:lnTo>
                  <a:pt x="103096" y="12204"/>
                </a:lnTo>
                <a:lnTo>
                  <a:pt x="116467" y="11273"/>
                </a:lnTo>
                <a:lnTo>
                  <a:pt x="130042" y="10459"/>
                </a:lnTo>
                <a:lnTo>
                  <a:pt x="143763" y="9372"/>
                </a:lnTo>
                <a:lnTo>
                  <a:pt x="157595" y="7826"/>
                </a:lnTo>
                <a:lnTo>
                  <a:pt x="171832" y="5972"/>
                </a:lnTo>
                <a:lnTo>
                  <a:pt x="187069" y="4188"/>
                </a:lnTo>
                <a:lnTo>
                  <a:pt x="203542" y="2695"/>
                </a:lnTo>
                <a:lnTo>
                  <a:pt x="221014" y="1541"/>
                </a:lnTo>
                <a:lnTo>
                  <a:pt x="238968" y="692"/>
                </a:lnTo>
                <a:lnTo>
                  <a:pt x="256999" y="96"/>
                </a:lnTo>
                <a:lnTo>
                  <a:pt x="273279" y="38"/>
                </a:lnTo>
                <a:lnTo>
                  <a:pt x="283736" y="1724"/>
                </a:lnTo>
                <a:lnTo>
                  <a:pt x="286535" y="5302"/>
                </a:lnTo>
                <a:lnTo>
                  <a:pt x="283535" y="9011"/>
                </a:lnTo>
                <a:lnTo>
                  <a:pt x="276698" y="12085"/>
                </a:lnTo>
                <a:lnTo>
                  <a:pt x="267535" y="14580"/>
                </a:lnTo>
                <a:lnTo>
                  <a:pt x="257231" y="16909"/>
                </a:lnTo>
                <a:lnTo>
                  <a:pt x="246474" y="19345"/>
                </a:lnTo>
                <a:lnTo>
                  <a:pt x="235430" y="21991"/>
                </a:lnTo>
                <a:lnTo>
                  <a:pt x="223929" y="24850"/>
                </a:lnTo>
                <a:lnTo>
                  <a:pt x="211883" y="27884"/>
                </a:lnTo>
                <a:lnTo>
                  <a:pt x="199329" y="30888"/>
                </a:lnTo>
                <a:lnTo>
                  <a:pt x="186359" y="33518"/>
                </a:lnTo>
                <a:lnTo>
                  <a:pt x="173077" y="35621"/>
                </a:lnTo>
                <a:lnTo>
                  <a:pt x="159732" y="37370"/>
                </a:lnTo>
                <a:lnTo>
                  <a:pt x="146698" y="39158"/>
                </a:lnTo>
                <a:lnTo>
                  <a:pt x="134151" y="41211"/>
                </a:lnTo>
                <a:lnTo>
                  <a:pt x="121930" y="43422"/>
                </a:lnTo>
                <a:lnTo>
                  <a:pt x="109650" y="45453"/>
                </a:lnTo>
                <a:lnTo>
                  <a:pt x="97089" y="47121"/>
                </a:lnTo>
                <a:lnTo>
                  <a:pt x="84194" y="48562"/>
                </a:lnTo>
                <a:lnTo>
                  <a:pt x="70997" y="50138"/>
                </a:lnTo>
                <a:lnTo>
                  <a:pt x="57560" y="52049"/>
                </a:lnTo>
                <a:lnTo>
                  <a:pt x="43941" y="54333"/>
                </a:lnTo>
                <a:lnTo>
                  <a:pt x="30193" y="56945"/>
                </a:lnTo>
                <a:lnTo>
                  <a:pt x="16417" y="59777"/>
                </a:lnTo>
                <a:lnTo>
                  <a:pt x="4972" y="61412"/>
                </a:lnTo>
                <a:lnTo>
                  <a:pt x="0" y="60484"/>
                </a:lnTo>
                <a:lnTo>
                  <a:pt x="2609" y="58062"/>
                </a:lnTo>
                <a:lnTo>
                  <a:pt x="11615" y="54970"/>
                </a:lnTo>
                <a:lnTo>
                  <a:pt x="25570" y="51759"/>
                </a:lnTo>
                <a:lnTo>
                  <a:pt x="43406" y="48908"/>
                </a:lnTo>
                <a:lnTo>
                  <a:pt x="64197" y="46623"/>
                </a:lnTo>
                <a:lnTo>
                  <a:pt x="86513" y="44903"/>
                </a:lnTo>
                <a:lnTo>
                  <a:pt x="108505" y="43657"/>
                </a:lnTo>
                <a:lnTo>
                  <a:pt x="129190" y="42777"/>
                </a:lnTo>
                <a:lnTo>
                  <a:pt x="148522" y="42167"/>
                </a:lnTo>
                <a:lnTo>
                  <a:pt x="166969" y="41747"/>
                </a:lnTo>
                <a:lnTo>
                  <a:pt x="184918" y="41462"/>
                </a:lnTo>
                <a:lnTo>
                  <a:pt x="201850" y="41269"/>
                </a:lnTo>
                <a:lnTo>
                  <a:pt x="218073" y="41117"/>
                </a:lnTo>
                <a:lnTo>
                  <a:pt x="235019" y="40994"/>
                </a:lnTo>
                <a:lnTo>
                  <a:pt x="255408" y="4087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4339335" y="2055293"/>
            <a:ext cx="326330" cy="50407"/>
          </a:xfrm>
          <a:custGeom>
            <a:avLst/>
            <a:gdLst/>
            <a:ahLst/>
            <a:cxnLst/>
            <a:rect l="0" t="0" r="0" b="0"/>
            <a:pathLst>
              <a:path w="326330" h="50407">
                <a:moveTo>
                  <a:pt x="303732" y="50406"/>
                </a:moveTo>
                <a:lnTo>
                  <a:pt x="294797" y="47539"/>
                </a:lnTo>
                <a:lnTo>
                  <a:pt x="285170" y="45397"/>
                </a:lnTo>
                <a:lnTo>
                  <a:pt x="273873" y="43794"/>
                </a:lnTo>
                <a:lnTo>
                  <a:pt x="260860" y="42614"/>
                </a:lnTo>
                <a:lnTo>
                  <a:pt x="246084" y="41765"/>
                </a:lnTo>
                <a:lnTo>
                  <a:pt x="229710" y="41172"/>
                </a:lnTo>
                <a:lnTo>
                  <a:pt x="212196" y="40931"/>
                </a:lnTo>
                <a:lnTo>
                  <a:pt x="194160" y="41295"/>
                </a:lnTo>
                <a:lnTo>
                  <a:pt x="176000" y="42346"/>
                </a:lnTo>
                <a:lnTo>
                  <a:pt x="157895" y="43695"/>
                </a:lnTo>
                <a:lnTo>
                  <a:pt x="139901" y="44606"/>
                </a:lnTo>
                <a:lnTo>
                  <a:pt x="122018" y="44701"/>
                </a:lnTo>
                <a:lnTo>
                  <a:pt x="104229" y="44102"/>
                </a:lnTo>
                <a:lnTo>
                  <a:pt x="86510" y="43235"/>
                </a:lnTo>
                <a:lnTo>
                  <a:pt x="68885" y="42388"/>
                </a:lnTo>
                <a:lnTo>
                  <a:pt x="52831" y="41505"/>
                </a:lnTo>
                <a:lnTo>
                  <a:pt x="41739" y="39953"/>
                </a:lnTo>
                <a:lnTo>
                  <a:pt x="37506" y="37623"/>
                </a:lnTo>
                <a:lnTo>
                  <a:pt x="39429" y="35401"/>
                </a:lnTo>
                <a:lnTo>
                  <a:pt x="46085" y="33632"/>
                </a:lnTo>
                <a:lnTo>
                  <a:pt x="56486" y="32322"/>
                </a:lnTo>
                <a:lnTo>
                  <a:pt x="70229" y="31389"/>
                </a:lnTo>
                <a:lnTo>
                  <a:pt x="86825" y="30737"/>
                </a:lnTo>
                <a:lnTo>
                  <a:pt x="105523" y="30288"/>
                </a:lnTo>
                <a:lnTo>
                  <a:pt x="125451" y="29982"/>
                </a:lnTo>
                <a:lnTo>
                  <a:pt x="145999" y="29774"/>
                </a:lnTo>
                <a:lnTo>
                  <a:pt x="166510" y="29634"/>
                </a:lnTo>
                <a:lnTo>
                  <a:pt x="186203" y="29540"/>
                </a:lnTo>
                <a:lnTo>
                  <a:pt x="204747" y="29481"/>
                </a:lnTo>
                <a:lnTo>
                  <a:pt x="222335" y="29611"/>
                </a:lnTo>
                <a:lnTo>
                  <a:pt x="239461" y="30232"/>
                </a:lnTo>
                <a:lnTo>
                  <a:pt x="256473" y="31461"/>
                </a:lnTo>
                <a:lnTo>
                  <a:pt x="273529" y="33102"/>
                </a:lnTo>
                <a:lnTo>
                  <a:pt x="290683" y="34741"/>
                </a:lnTo>
                <a:lnTo>
                  <a:pt x="307830" y="36119"/>
                </a:lnTo>
                <a:lnTo>
                  <a:pt x="321312" y="36488"/>
                </a:lnTo>
                <a:lnTo>
                  <a:pt x="326329" y="35462"/>
                </a:lnTo>
                <a:lnTo>
                  <a:pt x="324071" y="34054"/>
                </a:lnTo>
                <a:lnTo>
                  <a:pt x="317080" y="32784"/>
                </a:lnTo>
                <a:lnTo>
                  <a:pt x="306760" y="31783"/>
                </a:lnTo>
                <a:lnTo>
                  <a:pt x="293352" y="31042"/>
                </a:lnTo>
                <a:lnTo>
                  <a:pt x="277158" y="30512"/>
                </a:lnTo>
                <a:lnTo>
                  <a:pt x="259158" y="30141"/>
                </a:lnTo>
                <a:lnTo>
                  <a:pt x="240809" y="29885"/>
                </a:lnTo>
                <a:lnTo>
                  <a:pt x="222969" y="29711"/>
                </a:lnTo>
                <a:lnTo>
                  <a:pt x="205916" y="29592"/>
                </a:lnTo>
                <a:lnTo>
                  <a:pt x="189626" y="29512"/>
                </a:lnTo>
                <a:lnTo>
                  <a:pt x="173966" y="29463"/>
                </a:lnTo>
                <a:lnTo>
                  <a:pt x="158788" y="29599"/>
                </a:lnTo>
                <a:lnTo>
                  <a:pt x="143959" y="30223"/>
                </a:lnTo>
                <a:lnTo>
                  <a:pt x="129372" y="31451"/>
                </a:lnTo>
                <a:lnTo>
                  <a:pt x="114620" y="32921"/>
                </a:lnTo>
                <a:lnTo>
                  <a:pt x="99037" y="33913"/>
                </a:lnTo>
                <a:lnTo>
                  <a:pt x="82334" y="34058"/>
                </a:lnTo>
                <a:lnTo>
                  <a:pt x="64878" y="33322"/>
                </a:lnTo>
                <a:lnTo>
                  <a:pt x="47468" y="31831"/>
                </a:lnTo>
                <a:lnTo>
                  <a:pt x="30607" y="29747"/>
                </a:lnTo>
                <a:lnTo>
                  <a:pt x="15570" y="27037"/>
                </a:lnTo>
                <a:lnTo>
                  <a:pt x="4848" y="22749"/>
                </a:lnTo>
                <a:lnTo>
                  <a:pt x="0" y="16932"/>
                </a:lnTo>
                <a:lnTo>
                  <a:pt x="955" y="11614"/>
                </a:lnTo>
                <a:lnTo>
                  <a:pt x="6674" y="7480"/>
                </a:lnTo>
                <a:lnTo>
                  <a:pt x="16139" y="4468"/>
                </a:lnTo>
                <a:lnTo>
                  <a:pt x="28653" y="2342"/>
                </a:lnTo>
                <a:lnTo>
                  <a:pt x="43570" y="874"/>
                </a:lnTo>
                <a:lnTo>
                  <a:pt x="59972" y="37"/>
                </a:lnTo>
                <a:lnTo>
                  <a:pt x="76748" y="0"/>
                </a:lnTo>
                <a:lnTo>
                  <a:pt x="93255" y="784"/>
                </a:lnTo>
                <a:lnTo>
                  <a:pt x="109270" y="2125"/>
                </a:lnTo>
                <a:lnTo>
                  <a:pt x="124794" y="3563"/>
                </a:lnTo>
                <a:lnTo>
                  <a:pt x="139900" y="4830"/>
                </a:lnTo>
                <a:lnTo>
                  <a:pt x="154523" y="6001"/>
                </a:lnTo>
                <a:lnTo>
                  <a:pt x="168437" y="7395"/>
                </a:lnTo>
                <a:lnTo>
                  <a:pt x="181595" y="9184"/>
                </a:lnTo>
                <a:lnTo>
                  <a:pt x="194571" y="11386"/>
                </a:lnTo>
                <a:lnTo>
                  <a:pt x="208423" y="13944"/>
                </a:lnTo>
                <a:lnTo>
                  <a:pt x="223667" y="16774"/>
                </a:lnTo>
                <a:lnTo>
                  <a:pt x="239993" y="19641"/>
                </a:lnTo>
                <a:lnTo>
                  <a:pt x="256569" y="22179"/>
                </a:lnTo>
                <a:lnTo>
                  <a:pt x="272837" y="24206"/>
                </a:lnTo>
                <a:lnTo>
                  <a:pt x="287457" y="25377"/>
                </a:lnTo>
                <a:lnTo>
                  <a:pt x="297887" y="24541"/>
                </a:lnTo>
                <a:lnTo>
                  <a:pt x="302694" y="21608"/>
                </a:lnTo>
                <a:lnTo>
                  <a:pt x="302247" y="18334"/>
                </a:lnTo>
                <a:lnTo>
                  <a:pt x="297679" y="15546"/>
                </a:lnTo>
                <a:lnTo>
                  <a:pt x="289466" y="13571"/>
                </a:lnTo>
                <a:lnTo>
                  <a:pt x="277270" y="12650"/>
                </a:lnTo>
                <a:lnTo>
                  <a:pt x="261227" y="12786"/>
                </a:lnTo>
                <a:lnTo>
                  <a:pt x="242253" y="13664"/>
                </a:lnTo>
                <a:lnTo>
                  <a:pt x="221683" y="14779"/>
                </a:lnTo>
                <a:lnTo>
                  <a:pt x="200465" y="15819"/>
                </a:lnTo>
                <a:lnTo>
                  <a:pt x="179976" y="16668"/>
                </a:lnTo>
                <a:lnTo>
                  <a:pt x="160185" y="17403"/>
                </a:lnTo>
                <a:lnTo>
                  <a:pt x="139369" y="18084"/>
                </a:lnTo>
                <a:lnTo>
                  <a:pt x="114219" y="1882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8586192" y="1953900"/>
            <a:ext cx="334078" cy="75596"/>
          </a:xfrm>
          <a:custGeom>
            <a:avLst/>
            <a:gdLst/>
            <a:ahLst/>
            <a:cxnLst/>
            <a:rect l="0" t="0" r="0" b="0"/>
            <a:pathLst>
              <a:path w="334078" h="75596">
                <a:moveTo>
                  <a:pt x="205103" y="67571"/>
                </a:moveTo>
                <a:lnTo>
                  <a:pt x="196101" y="64771"/>
                </a:lnTo>
                <a:lnTo>
                  <a:pt x="185833" y="63270"/>
                </a:lnTo>
                <a:lnTo>
                  <a:pt x="173246" y="62959"/>
                </a:lnTo>
                <a:lnTo>
                  <a:pt x="158544" y="63465"/>
                </a:lnTo>
                <a:lnTo>
                  <a:pt x="142100" y="64285"/>
                </a:lnTo>
                <a:lnTo>
                  <a:pt x="124314" y="65105"/>
                </a:lnTo>
                <a:lnTo>
                  <a:pt x="105701" y="65961"/>
                </a:lnTo>
                <a:lnTo>
                  <a:pt x="86854" y="67136"/>
                </a:lnTo>
                <a:lnTo>
                  <a:pt x="68120" y="68771"/>
                </a:lnTo>
                <a:lnTo>
                  <a:pt x="49783" y="70698"/>
                </a:lnTo>
                <a:lnTo>
                  <a:pt x="32157" y="72538"/>
                </a:lnTo>
                <a:lnTo>
                  <a:pt x="15439" y="74071"/>
                </a:lnTo>
                <a:lnTo>
                  <a:pt x="3172" y="75183"/>
                </a:lnTo>
                <a:lnTo>
                  <a:pt x="0" y="75595"/>
                </a:lnTo>
                <a:lnTo>
                  <a:pt x="4777" y="75047"/>
                </a:lnTo>
                <a:lnTo>
                  <a:pt x="14788" y="73806"/>
                </a:lnTo>
                <a:lnTo>
                  <a:pt x="27534" y="72393"/>
                </a:lnTo>
                <a:lnTo>
                  <a:pt x="41481" y="71125"/>
                </a:lnTo>
                <a:lnTo>
                  <a:pt x="55853" y="70109"/>
                </a:lnTo>
                <a:lnTo>
                  <a:pt x="70313" y="69347"/>
                </a:lnTo>
                <a:lnTo>
                  <a:pt x="84731" y="68796"/>
                </a:lnTo>
                <a:lnTo>
                  <a:pt x="99070" y="68408"/>
                </a:lnTo>
                <a:lnTo>
                  <a:pt x="113335" y="68139"/>
                </a:lnTo>
                <a:lnTo>
                  <a:pt x="127544" y="67955"/>
                </a:lnTo>
                <a:lnTo>
                  <a:pt x="142041" y="67829"/>
                </a:lnTo>
                <a:lnTo>
                  <a:pt x="157455" y="67745"/>
                </a:lnTo>
                <a:lnTo>
                  <a:pt x="174044" y="67687"/>
                </a:lnTo>
                <a:lnTo>
                  <a:pt x="191424" y="67649"/>
                </a:lnTo>
                <a:lnTo>
                  <a:pt x="208784" y="67623"/>
                </a:lnTo>
                <a:lnTo>
                  <a:pt x="225611" y="67601"/>
                </a:lnTo>
                <a:lnTo>
                  <a:pt x="240591" y="67401"/>
                </a:lnTo>
                <a:lnTo>
                  <a:pt x="250022" y="66169"/>
                </a:lnTo>
                <a:lnTo>
                  <a:pt x="251339" y="63833"/>
                </a:lnTo>
                <a:lnTo>
                  <a:pt x="245887" y="61721"/>
                </a:lnTo>
                <a:lnTo>
                  <a:pt x="235361" y="60186"/>
                </a:lnTo>
                <a:lnTo>
                  <a:pt x="220929" y="59138"/>
                </a:lnTo>
                <a:lnTo>
                  <a:pt x="203548" y="58437"/>
                </a:lnTo>
                <a:lnTo>
                  <a:pt x="184492" y="57970"/>
                </a:lnTo>
                <a:lnTo>
                  <a:pt x="165305" y="57660"/>
                </a:lnTo>
                <a:lnTo>
                  <a:pt x="146831" y="57453"/>
                </a:lnTo>
                <a:lnTo>
                  <a:pt x="128983" y="57316"/>
                </a:lnTo>
                <a:lnTo>
                  <a:pt x="111081" y="57225"/>
                </a:lnTo>
                <a:lnTo>
                  <a:pt x="92706" y="57164"/>
                </a:lnTo>
                <a:lnTo>
                  <a:pt x="74073" y="57124"/>
                </a:lnTo>
                <a:lnTo>
                  <a:pt x="55847" y="57097"/>
                </a:lnTo>
                <a:lnTo>
                  <a:pt x="38476" y="57057"/>
                </a:lnTo>
                <a:lnTo>
                  <a:pt x="24911" y="56249"/>
                </a:lnTo>
                <a:lnTo>
                  <a:pt x="19588" y="54267"/>
                </a:lnTo>
                <a:lnTo>
                  <a:pt x="22694" y="52216"/>
                </a:lnTo>
                <a:lnTo>
                  <a:pt x="32400" y="50554"/>
                </a:lnTo>
                <a:lnTo>
                  <a:pt x="46336" y="49319"/>
                </a:lnTo>
                <a:lnTo>
                  <a:pt x="62124" y="48437"/>
                </a:lnTo>
                <a:lnTo>
                  <a:pt x="78333" y="47822"/>
                </a:lnTo>
                <a:lnTo>
                  <a:pt x="94337" y="47399"/>
                </a:lnTo>
                <a:lnTo>
                  <a:pt x="109946" y="47110"/>
                </a:lnTo>
                <a:lnTo>
                  <a:pt x="125160" y="46915"/>
                </a:lnTo>
                <a:lnTo>
                  <a:pt x="140048" y="46783"/>
                </a:lnTo>
                <a:lnTo>
                  <a:pt x="154683" y="46694"/>
                </a:lnTo>
                <a:lnTo>
                  <a:pt x="169134" y="46634"/>
                </a:lnTo>
                <a:lnTo>
                  <a:pt x="183456" y="46594"/>
                </a:lnTo>
                <a:lnTo>
                  <a:pt x="197687" y="46568"/>
                </a:lnTo>
                <a:lnTo>
                  <a:pt x="211865" y="46550"/>
                </a:lnTo>
                <a:lnTo>
                  <a:pt x="226335" y="46538"/>
                </a:lnTo>
                <a:lnTo>
                  <a:pt x="241730" y="46530"/>
                </a:lnTo>
                <a:lnTo>
                  <a:pt x="258306" y="46520"/>
                </a:lnTo>
                <a:lnTo>
                  <a:pt x="275674" y="46343"/>
                </a:lnTo>
                <a:lnTo>
                  <a:pt x="293026" y="45693"/>
                </a:lnTo>
                <a:lnTo>
                  <a:pt x="309842" y="44426"/>
                </a:lnTo>
                <a:lnTo>
                  <a:pt x="324519" y="42156"/>
                </a:lnTo>
                <a:lnTo>
                  <a:pt x="333087" y="38423"/>
                </a:lnTo>
                <a:lnTo>
                  <a:pt x="334077" y="33918"/>
                </a:lnTo>
                <a:lnTo>
                  <a:pt x="330369" y="29643"/>
                </a:lnTo>
                <a:lnTo>
                  <a:pt x="323846" y="25890"/>
                </a:lnTo>
                <a:lnTo>
                  <a:pt x="315291" y="22837"/>
                </a:lnTo>
                <a:lnTo>
                  <a:pt x="305181" y="20500"/>
                </a:lnTo>
                <a:lnTo>
                  <a:pt x="293904" y="18620"/>
                </a:lnTo>
                <a:lnTo>
                  <a:pt x="281780" y="16757"/>
                </a:lnTo>
                <a:lnTo>
                  <a:pt x="269053" y="14660"/>
                </a:lnTo>
                <a:lnTo>
                  <a:pt x="255908" y="12424"/>
                </a:lnTo>
                <a:lnTo>
                  <a:pt x="242474" y="10377"/>
                </a:lnTo>
                <a:lnTo>
                  <a:pt x="228838" y="8704"/>
                </a:lnTo>
                <a:lnTo>
                  <a:pt x="214901" y="7429"/>
                </a:lnTo>
                <a:lnTo>
                  <a:pt x="200398" y="6498"/>
                </a:lnTo>
                <a:lnTo>
                  <a:pt x="185229" y="5838"/>
                </a:lnTo>
                <a:lnTo>
                  <a:pt x="169448" y="5378"/>
                </a:lnTo>
                <a:lnTo>
                  <a:pt x="153169" y="5061"/>
                </a:lnTo>
                <a:lnTo>
                  <a:pt x="136521" y="4841"/>
                </a:lnTo>
                <a:lnTo>
                  <a:pt x="119934" y="4522"/>
                </a:lnTo>
                <a:lnTo>
                  <a:pt x="104105" y="3775"/>
                </a:lnTo>
                <a:lnTo>
                  <a:pt x="89359" y="2465"/>
                </a:lnTo>
                <a:lnTo>
                  <a:pt x="75930" y="960"/>
                </a:lnTo>
                <a:lnTo>
                  <a:pt x="62709" y="0"/>
                </a:lnTo>
                <a:lnTo>
                  <a:pt x="47421" y="617"/>
                </a:lnTo>
                <a:lnTo>
                  <a:pt x="26119" y="44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4253513" y="2979564"/>
            <a:ext cx="442197" cy="915981"/>
            <a:chOff x="4253513" y="2979564"/>
            <a:chExt cx="442197" cy="915981"/>
          </a:xfrm>
        </p:grpSpPr>
        <p:sp>
          <p:nvSpPr>
            <p:cNvPr id="92" name="Freeform 91"/>
            <p:cNvSpPr/>
            <p:nvPr/>
          </p:nvSpPr>
          <p:spPr>
            <a:xfrm>
              <a:off x="4474611" y="2979564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7662" y="9003"/>
                  </a:lnTo>
                  <a:lnTo>
                    <a:pt x="5520" y="19270"/>
                  </a:lnTo>
                  <a:lnTo>
                    <a:pt x="3917" y="31849"/>
                  </a:lnTo>
                  <a:lnTo>
                    <a:pt x="2736" y="46204"/>
                  </a:lnTo>
                  <a:lnTo>
                    <a:pt x="1888" y="61352"/>
                  </a:lnTo>
                  <a:lnTo>
                    <a:pt x="1290" y="76651"/>
                  </a:lnTo>
                  <a:lnTo>
                    <a:pt x="875" y="92303"/>
                  </a:lnTo>
                  <a:lnTo>
                    <a:pt x="592" y="109150"/>
                  </a:lnTo>
                  <a:lnTo>
                    <a:pt x="398" y="127576"/>
                  </a:lnTo>
                  <a:lnTo>
                    <a:pt x="268" y="147034"/>
                  </a:lnTo>
                  <a:lnTo>
                    <a:pt x="179" y="166340"/>
                  </a:lnTo>
                  <a:lnTo>
                    <a:pt x="120" y="184824"/>
                  </a:lnTo>
                  <a:lnTo>
                    <a:pt x="80" y="202812"/>
                  </a:lnTo>
                  <a:lnTo>
                    <a:pt x="53" y="221323"/>
                  </a:lnTo>
                  <a:lnTo>
                    <a:pt x="36" y="240893"/>
                  </a:lnTo>
                  <a:lnTo>
                    <a:pt x="24" y="260537"/>
                  </a:lnTo>
                  <a:lnTo>
                    <a:pt x="15" y="279926"/>
                  </a:lnTo>
                  <a:lnTo>
                    <a:pt x="7" y="30077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53513" y="3284891"/>
              <a:ext cx="442197" cy="231628"/>
            </a:xfrm>
            <a:custGeom>
              <a:avLst/>
              <a:gdLst/>
              <a:ahLst/>
              <a:cxnLst/>
              <a:rect l="0" t="0" r="0" b="0"/>
              <a:pathLst>
                <a:path w="442197" h="231628">
                  <a:moveTo>
                    <a:pt x="442196" y="0"/>
                  </a:moveTo>
                  <a:lnTo>
                    <a:pt x="436194" y="5800"/>
                  </a:lnTo>
                  <a:lnTo>
                    <a:pt x="429350" y="10725"/>
                  </a:lnTo>
                  <a:lnTo>
                    <a:pt x="420967" y="15232"/>
                  </a:lnTo>
                  <a:lnTo>
                    <a:pt x="411513" y="19626"/>
                  </a:lnTo>
                  <a:lnTo>
                    <a:pt x="401847" y="24288"/>
                  </a:lnTo>
                  <a:lnTo>
                    <a:pt x="392483" y="29402"/>
                  </a:lnTo>
                  <a:lnTo>
                    <a:pt x="383265" y="34980"/>
                  </a:lnTo>
                  <a:lnTo>
                    <a:pt x="373565" y="40952"/>
                  </a:lnTo>
                  <a:lnTo>
                    <a:pt x="363046" y="47225"/>
                  </a:lnTo>
                  <a:lnTo>
                    <a:pt x="351847" y="53557"/>
                  </a:lnTo>
                  <a:lnTo>
                    <a:pt x="340398" y="59573"/>
                  </a:lnTo>
                  <a:lnTo>
                    <a:pt x="328992" y="65103"/>
                  </a:lnTo>
                  <a:lnTo>
                    <a:pt x="317908" y="70306"/>
                  </a:lnTo>
                  <a:lnTo>
                    <a:pt x="307472" y="75566"/>
                  </a:lnTo>
                  <a:lnTo>
                    <a:pt x="297787" y="81104"/>
                  </a:lnTo>
                  <a:lnTo>
                    <a:pt x="288623" y="86808"/>
                  </a:lnTo>
                  <a:lnTo>
                    <a:pt x="279542" y="92338"/>
                  </a:lnTo>
                  <a:lnTo>
                    <a:pt x="270278" y="97508"/>
                  </a:lnTo>
                  <a:lnTo>
                    <a:pt x="260749" y="102454"/>
                  </a:lnTo>
                  <a:lnTo>
                    <a:pt x="250964" y="107536"/>
                  </a:lnTo>
                  <a:lnTo>
                    <a:pt x="240961" y="112954"/>
                  </a:lnTo>
                  <a:lnTo>
                    <a:pt x="230464" y="118746"/>
                  </a:lnTo>
                  <a:lnTo>
                    <a:pt x="218899" y="124867"/>
                  </a:lnTo>
                  <a:lnTo>
                    <a:pt x="206051" y="131247"/>
                  </a:lnTo>
                  <a:lnTo>
                    <a:pt x="192338" y="137820"/>
                  </a:lnTo>
                  <a:lnTo>
                    <a:pt x="178595" y="144532"/>
                  </a:lnTo>
                  <a:lnTo>
                    <a:pt x="165316" y="151337"/>
                  </a:lnTo>
                  <a:lnTo>
                    <a:pt x="152639" y="158041"/>
                  </a:lnTo>
                  <a:lnTo>
                    <a:pt x="140519" y="164316"/>
                  </a:lnTo>
                  <a:lnTo>
                    <a:pt x="128852" y="170021"/>
                  </a:lnTo>
                  <a:lnTo>
                    <a:pt x="117524" y="175344"/>
                  </a:lnTo>
                  <a:lnTo>
                    <a:pt x="106444" y="180686"/>
                  </a:lnTo>
                  <a:lnTo>
                    <a:pt x="95538" y="186279"/>
                  </a:lnTo>
                  <a:lnTo>
                    <a:pt x="84753" y="192019"/>
                  </a:lnTo>
                  <a:lnTo>
                    <a:pt x="74052" y="197573"/>
                  </a:lnTo>
                  <a:lnTo>
                    <a:pt x="63412" y="202755"/>
                  </a:lnTo>
                  <a:lnTo>
                    <a:pt x="52883" y="207584"/>
                  </a:lnTo>
                  <a:lnTo>
                    <a:pt x="41345" y="212781"/>
                  </a:lnTo>
                  <a:lnTo>
                    <a:pt x="25545" y="21991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95668" y="3548103"/>
              <a:ext cx="18059" cy="347442"/>
            </a:xfrm>
            <a:custGeom>
              <a:avLst/>
              <a:gdLst/>
              <a:ahLst/>
              <a:cxnLst/>
              <a:rect l="0" t="0" r="0" b="0"/>
              <a:pathLst>
                <a:path w="18059" h="347442">
                  <a:moveTo>
                    <a:pt x="0" y="0"/>
                  </a:moveTo>
                  <a:lnTo>
                    <a:pt x="0" y="8679"/>
                  </a:lnTo>
                  <a:lnTo>
                    <a:pt x="0" y="21200"/>
                  </a:lnTo>
                  <a:lnTo>
                    <a:pt x="0" y="36026"/>
                  </a:lnTo>
                  <a:lnTo>
                    <a:pt x="4" y="52542"/>
                  </a:lnTo>
                  <a:lnTo>
                    <a:pt x="178" y="70353"/>
                  </a:lnTo>
                  <a:lnTo>
                    <a:pt x="826" y="89131"/>
                  </a:lnTo>
                  <a:lnTo>
                    <a:pt x="2075" y="108611"/>
                  </a:lnTo>
                  <a:lnTo>
                    <a:pt x="3727" y="128587"/>
                  </a:lnTo>
                  <a:lnTo>
                    <a:pt x="5375" y="148910"/>
                  </a:lnTo>
                  <a:lnTo>
                    <a:pt x="6783" y="169461"/>
                  </a:lnTo>
                  <a:lnTo>
                    <a:pt x="8048" y="189838"/>
                  </a:lnTo>
                  <a:lnTo>
                    <a:pt x="9505" y="209373"/>
                  </a:lnTo>
                  <a:lnTo>
                    <a:pt x="11331" y="227773"/>
                  </a:lnTo>
                  <a:lnTo>
                    <a:pt x="13389" y="245079"/>
                  </a:lnTo>
                  <a:lnTo>
                    <a:pt x="15317" y="261475"/>
                  </a:lnTo>
                  <a:lnTo>
                    <a:pt x="16906" y="277161"/>
                  </a:lnTo>
                  <a:lnTo>
                    <a:pt x="17930" y="291912"/>
                  </a:lnTo>
                  <a:lnTo>
                    <a:pt x="18058" y="306631"/>
                  </a:lnTo>
                  <a:lnTo>
                    <a:pt x="16181" y="323730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51785" y="3527046"/>
              <a:ext cx="143884" cy="282649"/>
            </a:xfrm>
            <a:custGeom>
              <a:avLst/>
              <a:gdLst/>
              <a:ahLst/>
              <a:cxnLst/>
              <a:rect l="0" t="0" r="0" b="0"/>
              <a:pathLst>
                <a:path w="143884" h="282649">
                  <a:moveTo>
                    <a:pt x="143883" y="178985"/>
                  </a:moveTo>
                  <a:lnTo>
                    <a:pt x="135082" y="182052"/>
                  </a:lnTo>
                  <a:lnTo>
                    <a:pt x="126735" y="186115"/>
                  </a:lnTo>
                  <a:lnTo>
                    <a:pt x="118041" y="191603"/>
                  </a:lnTo>
                  <a:lnTo>
                    <a:pt x="109093" y="198190"/>
                  </a:lnTo>
                  <a:lnTo>
                    <a:pt x="100246" y="205340"/>
                  </a:lnTo>
                  <a:lnTo>
                    <a:pt x="91703" y="212684"/>
                  </a:lnTo>
                  <a:lnTo>
                    <a:pt x="83341" y="220044"/>
                  </a:lnTo>
                  <a:lnTo>
                    <a:pt x="74816" y="227353"/>
                  </a:lnTo>
                  <a:lnTo>
                    <a:pt x="65936" y="234596"/>
                  </a:lnTo>
                  <a:lnTo>
                    <a:pt x="56838" y="241780"/>
                  </a:lnTo>
                  <a:lnTo>
                    <a:pt x="47877" y="248917"/>
                  </a:lnTo>
                  <a:lnTo>
                    <a:pt x="39254" y="256018"/>
                  </a:lnTo>
                  <a:lnTo>
                    <a:pt x="31006" y="263094"/>
                  </a:lnTo>
                  <a:lnTo>
                    <a:pt x="23087" y="270152"/>
                  </a:lnTo>
                  <a:lnTo>
                    <a:pt x="15439" y="277143"/>
                  </a:lnTo>
                  <a:lnTo>
                    <a:pt x="8367" y="282156"/>
                  </a:lnTo>
                  <a:lnTo>
                    <a:pt x="3072" y="282648"/>
                  </a:lnTo>
                  <a:lnTo>
                    <a:pt x="448" y="279018"/>
                  </a:lnTo>
                  <a:lnTo>
                    <a:pt x="0" y="272256"/>
                  </a:lnTo>
                  <a:lnTo>
                    <a:pt x="1002" y="263234"/>
                  </a:lnTo>
                  <a:lnTo>
                    <a:pt x="2919" y="252620"/>
                  </a:lnTo>
                  <a:lnTo>
                    <a:pt x="5410" y="240905"/>
                  </a:lnTo>
                  <a:lnTo>
                    <a:pt x="8262" y="228434"/>
                  </a:lnTo>
                  <a:lnTo>
                    <a:pt x="11345" y="215451"/>
                  </a:lnTo>
                  <a:lnTo>
                    <a:pt x="14575" y="202117"/>
                  </a:lnTo>
                  <a:lnTo>
                    <a:pt x="17901" y="188380"/>
                  </a:lnTo>
                  <a:lnTo>
                    <a:pt x="21289" y="174012"/>
                  </a:lnTo>
                  <a:lnTo>
                    <a:pt x="24718" y="158932"/>
                  </a:lnTo>
                  <a:lnTo>
                    <a:pt x="28175" y="143210"/>
                  </a:lnTo>
                  <a:lnTo>
                    <a:pt x="31649" y="126971"/>
                  </a:lnTo>
                  <a:lnTo>
                    <a:pt x="35131" y="110345"/>
                  </a:lnTo>
                  <a:lnTo>
                    <a:pt x="38452" y="93603"/>
                  </a:lnTo>
                  <a:lnTo>
                    <a:pt x="41303" y="77137"/>
                  </a:lnTo>
                  <a:lnTo>
                    <a:pt x="43552" y="61156"/>
                  </a:lnTo>
                  <a:lnTo>
                    <a:pt x="45235" y="46271"/>
                  </a:lnTo>
                  <a:lnTo>
                    <a:pt x="46629" y="32129"/>
                  </a:lnTo>
                  <a:lnTo>
                    <a:pt x="47857" y="17489"/>
                  </a:lnTo>
                  <a:lnTo>
                    <a:pt x="491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716352" y="3024149"/>
            <a:ext cx="1000208" cy="815377"/>
            <a:chOff x="2716352" y="3024149"/>
            <a:chExt cx="1000208" cy="815377"/>
          </a:xfrm>
        </p:grpSpPr>
        <p:sp>
          <p:nvSpPr>
            <p:cNvPr id="97" name="Freeform 96"/>
            <p:cNvSpPr/>
            <p:nvPr/>
          </p:nvSpPr>
          <p:spPr>
            <a:xfrm>
              <a:off x="2726880" y="3590217"/>
              <a:ext cx="808366" cy="246522"/>
            </a:xfrm>
            <a:custGeom>
              <a:avLst/>
              <a:gdLst/>
              <a:ahLst/>
              <a:cxnLst/>
              <a:rect l="0" t="0" r="0" b="0"/>
              <a:pathLst>
                <a:path w="808366" h="246522">
                  <a:moveTo>
                    <a:pt x="431669" y="0"/>
                  </a:moveTo>
                  <a:lnTo>
                    <a:pt x="474361" y="3120"/>
                  </a:lnTo>
                  <a:lnTo>
                    <a:pt x="537005" y="21331"/>
                  </a:lnTo>
                  <a:lnTo>
                    <a:pt x="596839" y="38641"/>
                  </a:lnTo>
                  <a:lnTo>
                    <a:pt x="652335" y="56157"/>
                  </a:lnTo>
                  <a:lnTo>
                    <a:pt x="684224" y="66682"/>
                  </a:lnTo>
                  <a:lnTo>
                    <a:pt x="687777" y="70191"/>
                  </a:lnTo>
                  <a:lnTo>
                    <a:pt x="686635" y="73700"/>
                  </a:lnTo>
                  <a:lnTo>
                    <a:pt x="682365" y="77209"/>
                  </a:lnTo>
                  <a:lnTo>
                    <a:pt x="621547" y="89201"/>
                  </a:lnTo>
                  <a:lnTo>
                    <a:pt x="563499" y="94829"/>
                  </a:lnTo>
                  <a:lnTo>
                    <a:pt x="505759" y="105993"/>
                  </a:lnTo>
                  <a:lnTo>
                    <a:pt x="442466" y="121756"/>
                  </a:lnTo>
                  <a:lnTo>
                    <a:pt x="380679" y="131327"/>
                  </a:lnTo>
                  <a:lnTo>
                    <a:pt x="337022" y="136946"/>
                  </a:lnTo>
                  <a:lnTo>
                    <a:pt x="336986" y="139260"/>
                  </a:lnTo>
                  <a:lnTo>
                    <a:pt x="346304" y="144952"/>
                  </a:lnTo>
                  <a:lnTo>
                    <a:pt x="372450" y="153563"/>
                  </a:lnTo>
                  <a:lnTo>
                    <a:pt x="422614" y="157065"/>
                  </a:lnTo>
                  <a:lnTo>
                    <a:pt x="477584" y="157758"/>
                  </a:lnTo>
                  <a:lnTo>
                    <a:pt x="533502" y="157894"/>
                  </a:lnTo>
                  <a:lnTo>
                    <a:pt x="589607" y="157921"/>
                  </a:lnTo>
                  <a:lnTo>
                    <a:pt x="640162" y="163516"/>
                  </a:lnTo>
                  <a:lnTo>
                    <a:pt x="673209" y="172582"/>
                  </a:lnTo>
                  <a:lnTo>
                    <a:pt x="676924" y="175886"/>
                  </a:lnTo>
                  <a:lnTo>
                    <a:pt x="675890" y="179258"/>
                  </a:lnTo>
                  <a:lnTo>
                    <a:pt x="671692" y="182677"/>
                  </a:lnTo>
                  <a:lnTo>
                    <a:pt x="618590" y="191733"/>
                  </a:lnTo>
                  <a:lnTo>
                    <a:pt x="564518" y="198400"/>
                  </a:lnTo>
                  <a:lnTo>
                    <a:pt x="503106" y="191492"/>
                  </a:lnTo>
                  <a:lnTo>
                    <a:pt x="448769" y="184315"/>
                  </a:lnTo>
                  <a:lnTo>
                    <a:pt x="392976" y="180038"/>
                  </a:lnTo>
                  <a:lnTo>
                    <a:pt x="336895" y="179193"/>
                  </a:lnTo>
                  <a:lnTo>
                    <a:pt x="317017" y="180247"/>
                  </a:lnTo>
                  <a:lnTo>
                    <a:pt x="316630" y="182166"/>
                  </a:lnTo>
                  <a:lnTo>
                    <a:pt x="325558" y="187417"/>
                  </a:lnTo>
                  <a:lnTo>
                    <a:pt x="352655" y="195781"/>
                  </a:lnTo>
                  <a:lnTo>
                    <a:pt x="406789" y="202320"/>
                  </a:lnTo>
                  <a:lnTo>
                    <a:pt x="431140" y="205733"/>
                  </a:lnTo>
                  <a:lnTo>
                    <a:pt x="484900" y="201513"/>
                  </a:lnTo>
                  <a:lnTo>
                    <a:pt x="540580" y="200332"/>
                  </a:lnTo>
                  <a:lnTo>
                    <a:pt x="602335" y="191747"/>
                  </a:lnTo>
                  <a:lnTo>
                    <a:pt x="661247" y="189807"/>
                  </a:lnTo>
                  <a:lnTo>
                    <a:pt x="601071" y="186411"/>
                  </a:lnTo>
                  <a:lnTo>
                    <a:pt x="539201" y="178793"/>
                  </a:lnTo>
                  <a:lnTo>
                    <a:pt x="484062" y="170844"/>
                  </a:lnTo>
                  <a:lnTo>
                    <a:pt x="428110" y="168928"/>
                  </a:lnTo>
                  <a:lnTo>
                    <a:pt x="371998" y="175785"/>
                  </a:lnTo>
                  <a:lnTo>
                    <a:pt x="315853" y="181472"/>
                  </a:lnTo>
                  <a:lnTo>
                    <a:pt x="252901" y="196860"/>
                  </a:lnTo>
                  <a:lnTo>
                    <a:pt x="199391" y="207515"/>
                  </a:lnTo>
                  <a:lnTo>
                    <a:pt x="181036" y="209213"/>
                  </a:lnTo>
                  <a:lnTo>
                    <a:pt x="188475" y="209967"/>
                  </a:lnTo>
                  <a:lnTo>
                    <a:pt x="241210" y="207371"/>
                  </a:lnTo>
                  <a:lnTo>
                    <a:pt x="303079" y="201007"/>
                  </a:lnTo>
                  <a:lnTo>
                    <a:pt x="358219" y="200232"/>
                  </a:lnTo>
                  <a:lnTo>
                    <a:pt x="414171" y="200079"/>
                  </a:lnTo>
                  <a:lnTo>
                    <a:pt x="470283" y="200049"/>
                  </a:lnTo>
                  <a:lnTo>
                    <a:pt x="526427" y="203163"/>
                  </a:lnTo>
                  <a:lnTo>
                    <a:pt x="582578" y="209107"/>
                  </a:lnTo>
                  <a:lnTo>
                    <a:pt x="644434" y="218711"/>
                  </a:lnTo>
                  <a:lnTo>
                    <a:pt x="698824" y="220627"/>
                  </a:lnTo>
                  <a:lnTo>
                    <a:pt x="757185" y="232489"/>
                  </a:lnTo>
                  <a:lnTo>
                    <a:pt x="768002" y="235711"/>
                  </a:lnTo>
                  <a:lnTo>
                    <a:pt x="771705" y="239029"/>
                  </a:lnTo>
                  <a:lnTo>
                    <a:pt x="770663" y="242411"/>
                  </a:lnTo>
                  <a:lnTo>
                    <a:pt x="766460" y="245836"/>
                  </a:lnTo>
                  <a:lnTo>
                    <a:pt x="749311" y="246521"/>
                  </a:lnTo>
                  <a:lnTo>
                    <a:pt x="694585" y="243018"/>
                  </a:lnTo>
                  <a:lnTo>
                    <a:pt x="633058" y="230816"/>
                  </a:lnTo>
                  <a:lnTo>
                    <a:pt x="578076" y="213973"/>
                  </a:lnTo>
                  <a:lnTo>
                    <a:pt x="517384" y="196518"/>
                  </a:lnTo>
                  <a:lnTo>
                    <a:pt x="455117" y="187316"/>
                  </a:lnTo>
                  <a:lnTo>
                    <a:pt x="391993" y="180082"/>
                  </a:lnTo>
                  <a:lnTo>
                    <a:pt x="336701" y="179201"/>
                  </a:lnTo>
                  <a:lnTo>
                    <a:pt x="280718" y="179027"/>
                  </a:lnTo>
                  <a:lnTo>
                    <a:pt x="224600" y="178993"/>
                  </a:lnTo>
                  <a:lnTo>
                    <a:pt x="168455" y="178987"/>
                  </a:lnTo>
                  <a:lnTo>
                    <a:pt x="105502" y="186221"/>
                  </a:lnTo>
                  <a:lnTo>
                    <a:pt x="79255" y="188050"/>
                  </a:lnTo>
                  <a:lnTo>
                    <a:pt x="72724" y="190877"/>
                  </a:lnTo>
                  <a:lnTo>
                    <a:pt x="70710" y="195102"/>
                  </a:lnTo>
                  <a:lnTo>
                    <a:pt x="71707" y="200258"/>
                  </a:lnTo>
                  <a:lnTo>
                    <a:pt x="77050" y="204865"/>
                  </a:lnTo>
                  <a:lnTo>
                    <a:pt x="95466" y="213104"/>
                  </a:lnTo>
                  <a:lnTo>
                    <a:pt x="158946" y="220046"/>
                  </a:lnTo>
                  <a:lnTo>
                    <a:pt x="214281" y="220891"/>
                  </a:lnTo>
                  <a:lnTo>
                    <a:pt x="270271" y="221058"/>
                  </a:lnTo>
                  <a:lnTo>
                    <a:pt x="323272" y="217971"/>
                  </a:lnTo>
                  <a:lnTo>
                    <a:pt x="373472" y="212032"/>
                  </a:lnTo>
                  <a:lnTo>
                    <a:pt x="428449" y="210859"/>
                  </a:lnTo>
                  <a:lnTo>
                    <a:pt x="484368" y="210628"/>
                  </a:lnTo>
                  <a:lnTo>
                    <a:pt x="546103" y="216644"/>
                  </a:lnTo>
                  <a:lnTo>
                    <a:pt x="589324" y="215236"/>
                  </a:lnTo>
                  <a:lnTo>
                    <a:pt x="650609" y="220327"/>
                  </a:lnTo>
                  <a:lnTo>
                    <a:pt x="705677" y="220946"/>
                  </a:lnTo>
                  <a:lnTo>
                    <a:pt x="761614" y="226658"/>
                  </a:lnTo>
                  <a:lnTo>
                    <a:pt x="808365" y="230645"/>
                  </a:lnTo>
                  <a:lnTo>
                    <a:pt x="759446" y="237607"/>
                  </a:lnTo>
                  <a:lnTo>
                    <a:pt x="700004" y="232646"/>
                  </a:lnTo>
                  <a:lnTo>
                    <a:pt x="645374" y="231828"/>
                  </a:lnTo>
                  <a:lnTo>
                    <a:pt x="592642" y="234786"/>
                  </a:lnTo>
                  <a:lnTo>
                    <a:pt x="542495" y="240700"/>
                  </a:lnTo>
                  <a:lnTo>
                    <a:pt x="487529" y="241868"/>
                  </a:lnTo>
                  <a:lnTo>
                    <a:pt x="434730" y="238979"/>
                  </a:lnTo>
                  <a:lnTo>
                    <a:pt x="384570" y="233079"/>
                  </a:lnTo>
                  <a:lnTo>
                    <a:pt x="330772" y="230744"/>
                  </a:lnTo>
                  <a:lnTo>
                    <a:pt x="268730" y="222600"/>
                  </a:lnTo>
                  <a:lnTo>
                    <a:pt x="208178" y="212963"/>
                  </a:lnTo>
                  <a:lnTo>
                    <a:pt x="153946" y="211043"/>
                  </a:lnTo>
                  <a:lnTo>
                    <a:pt x="92499" y="202299"/>
                  </a:lnTo>
                  <a:lnTo>
                    <a:pt x="55093" y="203830"/>
                  </a:lnTo>
                  <a:lnTo>
                    <a:pt x="0" y="210570"/>
                  </a:lnTo>
                </a:path>
              </a:pathLst>
            </a:custGeom>
            <a:ln w="1270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16352" y="3800787"/>
              <a:ext cx="1000208" cy="38739"/>
            </a:xfrm>
            <a:custGeom>
              <a:avLst/>
              <a:gdLst/>
              <a:ahLst/>
              <a:cxnLst/>
              <a:rect l="0" t="0" r="0" b="0"/>
              <a:pathLst>
                <a:path w="1000208" h="38739">
                  <a:moveTo>
                    <a:pt x="0" y="0"/>
                  </a:moveTo>
                  <a:lnTo>
                    <a:pt x="11178" y="11179"/>
                  </a:lnTo>
                  <a:lnTo>
                    <a:pt x="40487" y="23719"/>
                  </a:lnTo>
                  <a:lnTo>
                    <a:pt x="92312" y="30032"/>
                  </a:lnTo>
                  <a:lnTo>
                    <a:pt x="147609" y="31279"/>
                  </a:lnTo>
                  <a:lnTo>
                    <a:pt x="210381" y="24310"/>
                  </a:lnTo>
                  <a:lnTo>
                    <a:pt x="263868" y="21700"/>
                  </a:lnTo>
                  <a:lnTo>
                    <a:pt x="326253" y="28377"/>
                  </a:lnTo>
                  <a:lnTo>
                    <a:pt x="379693" y="30952"/>
                  </a:lnTo>
                  <a:lnTo>
                    <a:pt x="442068" y="38738"/>
                  </a:lnTo>
                  <a:lnTo>
                    <a:pt x="495507" y="38328"/>
                  </a:lnTo>
                  <a:lnTo>
                    <a:pt x="522042" y="35752"/>
                  </a:lnTo>
                  <a:lnTo>
                    <a:pt x="567673" y="37391"/>
                  </a:lnTo>
                  <a:lnTo>
                    <a:pt x="628303" y="31180"/>
                  </a:lnTo>
                  <a:lnTo>
                    <a:pt x="683904" y="17032"/>
                  </a:lnTo>
                  <a:lnTo>
                    <a:pt x="734783" y="11813"/>
                  </a:lnTo>
                  <a:lnTo>
                    <a:pt x="789894" y="10783"/>
                  </a:lnTo>
                  <a:lnTo>
                    <a:pt x="852625" y="17798"/>
                  </a:lnTo>
                  <a:lnTo>
                    <a:pt x="914338" y="26217"/>
                  </a:lnTo>
                  <a:lnTo>
                    <a:pt x="973619" y="30879"/>
                  </a:lnTo>
                  <a:lnTo>
                    <a:pt x="1000207" y="31586"/>
                  </a:lnTo>
                </a:path>
              </a:pathLst>
            </a:custGeom>
            <a:ln w="1270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22889" y="3024149"/>
              <a:ext cx="419972" cy="608183"/>
            </a:xfrm>
            <a:custGeom>
              <a:avLst/>
              <a:gdLst/>
              <a:ahLst/>
              <a:cxnLst/>
              <a:rect l="0" t="0" r="0" b="0"/>
              <a:pathLst>
                <a:path w="419972" h="608183">
                  <a:moveTo>
                    <a:pt x="209401" y="344970"/>
                  </a:moveTo>
                  <a:lnTo>
                    <a:pt x="181889" y="291095"/>
                  </a:lnTo>
                  <a:lnTo>
                    <a:pt x="159148" y="229048"/>
                  </a:lnTo>
                  <a:lnTo>
                    <a:pt x="121257" y="165976"/>
                  </a:lnTo>
                  <a:lnTo>
                    <a:pt x="79514" y="103983"/>
                  </a:lnTo>
                  <a:lnTo>
                    <a:pt x="37432" y="49196"/>
                  </a:lnTo>
                  <a:lnTo>
                    <a:pt x="0" y="0"/>
                  </a:lnTo>
                  <a:lnTo>
                    <a:pt x="780" y="346"/>
                  </a:lnTo>
                  <a:lnTo>
                    <a:pt x="61676" y="50519"/>
                  </a:lnTo>
                  <a:lnTo>
                    <a:pt x="120181" y="99325"/>
                  </a:lnTo>
                  <a:lnTo>
                    <a:pt x="177757" y="155458"/>
                  </a:lnTo>
                  <a:lnTo>
                    <a:pt x="226945" y="210179"/>
                  </a:lnTo>
                  <a:lnTo>
                    <a:pt x="269062" y="271453"/>
                  </a:lnTo>
                  <a:lnTo>
                    <a:pt x="311176" y="334458"/>
                  </a:lnTo>
                  <a:lnTo>
                    <a:pt x="338636" y="397614"/>
                  </a:lnTo>
                  <a:lnTo>
                    <a:pt x="365845" y="460784"/>
                  </a:lnTo>
                  <a:lnTo>
                    <a:pt x="391457" y="523954"/>
                  </a:lnTo>
                  <a:lnTo>
                    <a:pt x="412913" y="587125"/>
                  </a:lnTo>
                  <a:lnTo>
                    <a:pt x="419971" y="608182"/>
                  </a:lnTo>
                </a:path>
              </a:pathLst>
            </a:custGeom>
            <a:ln w="1270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695295" y="2874279"/>
            <a:ext cx="768581" cy="536955"/>
            <a:chOff x="2695295" y="2874279"/>
            <a:chExt cx="768581" cy="536955"/>
          </a:xfrm>
        </p:grpSpPr>
        <p:sp>
          <p:nvSpPr>
            <p:cNvPr id="101" name="Freeform 100"/>
            <p:cNvSpPr/>
            <p:nvPr/>
          </p:nvSpPr>
          <p:spPr>
            <a:xfrm>
              <a:off x="2737409" y="2918558"/>
              <a:ext cx="726467" cy="492676"/>
            </a:xfrm>
            <a:custGeom>
              <a:avLst/>
              <a:gdLst/>
              <a:ahLst/>
              <a:cxnLst/>
              <a:rect l="0" t="0" r="0" b="0"/>
              <a:pathLst>
                <a:path w="726467" h="492676">
                  <a:moveTo>
                    <a:pt x="726466" y="492675"/>
                  </a:moveTo>
                  <a:lnTo>
                    <a:pt x="710825" y="474694"/>
                  </a:lnTo>
                  <a:lnTo>
                    <a:pt x="680793" y="418321"/>
                  </a:lnTo>
                  <a:lnTo>
                    <a:pt x="648175" y="355747"/>
                  </a:lnTo>
                  <a:lnTo>
                    <a:pt x="600061" y="293554"/>
                  </a:lnTo>
                  <a:lnTo>
                    <a:pt x="543970" y="235347"/>
                  </a:lnTo>
                  <a:lnTo>
                    <a:pt x="491720" y="177473"/>
                  </a:lnTo>
                  <a:lnTo>
                    <a:pt x="428448" y="120693"/>
                  </a:lnTo>
                  <a:lnTo>
                    <a:pt x="384900" y="79726"/>
                  </a:lnTo>
                  <a:lnTo>
                    <a:pt x="323916" y="42419"/>
                  </a:lnTo>
                  <a:lnTo>
                    <a:pt x="262996" y="13895"/>
                  </a:lnTo>
                  <a:lnTo>
                    <a:pt x="202136" y="9092"/>
                  </a:lnTo>
                  <a:lnTo>
                    <a:pt x="138764" y="2871"/>
                  </a:lnTo>
                  <a:lnTo>
                    <a:pt x="87895" y="0"/>
                  </a:lnTo>
                  <a:lnTo>
                    <a:pt x="26479" y="7031"/>
                  </a:lnTo>
                  <a:lnTo>
                    <a:pt x="0" y="8364"/>
                  </a:lnTo>
                </a:path>
              </a:pathLst>
            </a:custGeom>
            <a:ln w="1270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695295" y="2874279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52643"/>
                  </a:moveTo>
                  <a:lnTo>
                    <a:pt x="125109" y="34685"/>
                  </a:lnTo>
                  <a:lnTo>
                    <a:pt x="63063" y="14002"/>
                  </a:lnTo>
                  <a:lnTo>
                    <a:pt x="12371" y="923"/>
                  </a:lnTo>
                  <a:lnTo>
                    <a:pt x="0" y="0"/>
                  </a:lnTo>
                </a:path>
              </a:pathLst>
            </a:custGeom>
            <a:ln w="1270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2716352" y="3817018"/>
            <a:ext cx="589597" cy="25174"/>
          </a:xfrm>
          <a:custGeom>
            <a:avLst/>
            <a:gdLst/>
            <a:ahLst/>
            <a:cxnLst/>
            <a:rect l="0" t="0" r="0" b="0"/>
            <a:pathLst>
              <a:path w="589597" h="25174">
                <a:moveTo>
                  <a:pt x="0" y="15355"/>
                </a:moveTo>
                <a:lnTo>
                  <a:pt x="37478" y="23688"/>
                </a:lnTo>
                <a:lnTo>
                  <a:pt x="72326" y="22113"/>
                </a:lnTo>
                <a:lnTo>
                  <a:pt x="126161" y="7839"/>
                </a:lnTo>
                <a:lnTo>
                  <a:pt x="157874" y="0"/>
                </a:lnTo>
                <a:lnTo>
                  <a:pt x="216152" y="3959"/>
                </a:lnTo>
                <a:lnTo>
                  <a:pt x="276209" y="13045"/>
                </a:lnTo>
                <a:lnTo>
                  <a:pt x="337020" y="22286"/>
                </a:lnTo>
                <a:lnTo>
                  <a:pt x="390269" y="25173"/>
                </a:lnTo>
                <a:lnTo>
                  <a:pt x="452603" y="18554"/>
                </a:lnTo>
                <a:lnTo>
                  <a:pt x="506037" y="15986"/>
                </a:lnTo>
                <a:lnTo>
                  <a:pt x="564901" y="8202"/>
                </a:lnTo>
                <a:lnTo>
                  <a:pt x="589596" y="4826"/>
                </a:lnTo>
              </a:path>
            </a:pathLst>
          </a:custGeom>
          <a:ln w="1270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2710228" y="2966912"/>
            <a:ext cx="58767" cy="895828"/>
          </a:xfrm>
          <a:custGeom>
            <a:avLst/>
            <a:gdLst/>
            <a:ahLst/>
            <a:cxnLst/>
            <a:rect l="0" t="0" r="0" b="0"/>
            <a:pathLst>
              <a:path w="58767" h="895828">
                <a:moveTo>
                  <a:pt x="58766" y="802290"/>
                </a:moveTo>
                <a:lnTo>
                  <a:pt x="43125" y="784309"/>
                </a:lnTo>
                <a:lnTo>
                  <a:pt x="35047" y="767392"/>
                </a:lnTo>
                <a:lnTo>
                  <a:pt x="28217" y="706173"/>
                </a:lnTo>
                <a:lnTo>
                  <a:pt x="27386" y="651112"/>
                </a:lnTo>
                <a:lnTo>
                  <a:pt x="21994" y="592609"/>
                </a:lnTo>
                <a:lnTo>
                  <a:pt x="33733" y="538025"/>
                </a:lnTo>
                <a:lnTo>
                  <a:pt x="42775" y="477385"/>
                </a:lnTo>
                <a:lnTo>
                  <a:pt x="47159" y="425679"/>
                </a:lnTo>
                <a:lnTo>
                  <a:pt x="51145" y="373525"/>
                </a:lnTo>
                <a:lnTo>
                  <a:pt x="57261" y="323492"/>
                </a:lnTo>
                <a:lnTo>
                  <a:pt x="50235" y="262943"/>
                </a:lnTo>
                <a:lnTo>
                  <a:pt x="43043" y="208711"/>
                </a:lnTo>
                <a:lnTo>
                  <a:pt x="38763" y="152939"/>
                </a:lnTo>
                <a:lnTo>
                  <a:pt x="34798" y="96862"/>
                </a:lnTo>
                <a:lnTo>
                  <a:pt x="28686" y="40725"/>
                </a:lnTo>
                <a:lnTo>
                  <a:pt x="22037" y="4202"/>
                </a:lnTo>
                <a:lnTo>
                  <a:pt x="19073" y="0"/>
                </a:lnTo>
                <a:lnTo>
                  <a:pt x="15926" y="708"/>
                </a:lnTo>
                <a:lnTo>
                  <a:pt x="12659" y="4689"/>
                </a:lnTo>
                <a:lnTo>
                  <a:pt x="11650" y="10853"/>
                </a:lnTo>
                <a:lnTo>
                  <a:pt x="17229" y="73297"/>
                </a:lnTo>
                <a:lnTo>
                  <a:pt x="25639" y="133722"/>
                </a:lnTo>
                <a:lnTo>
                  <a:pt x="25707" y="187303"/>
                </a:lnTo>
                <a:lnTo>
                  <a:pt x="18076" y="249298"/>
                </a:lnTo>
                <a:lnTo>
                  <a:pt x="16934" y="304239"/>
                </a:lnTo>
                <a:lnTo>
                  <a:pt x="16708" y="360151"/>
                </a:lnTo>
                <a:lnTo>
                  <a:pt x="10594" y="421885"/>
                </a:lnTo>
                <a:lnTo>
                  <a:pt x="11989" y="465106"/>
                </a:lnTo>
                <a:lnTo>
                  <a:pt x="5726" y="526390"/>
                </a:lnTo>
                <a:lnTo>
                  <a:pt x="287" y="566383"/>
                </a:lnTo>
                <a:lnTo>
                  <a:pt x="5124" y="628331"/>
                </a:lnTo>
                <a:lnTo>
                  <a:pt x="4757" y="682096"/>
                </a:lnTo>
                <a:lnTo>
                  <a:pt x="0" y="716764"/>
                </a:lnTo>
                <a:lnTo>
                  <a:pt x="5086" y="776123"/>
                </a:lnTo>
                <a:lnTo>
                  <a:pt x="7089" y="829573"/>
                </a:lnTo>
                <a:lnTo>
                  <a:pt x="15162" y="885951"/>
                </a:lnTo>
                <a:lnTo>
                  <a:pt x="17212" y="895827"/>
                </a:lnTo>
              </a:path>
            </a:pathLst>
          </a:custGeom>
          <a:ln w="1270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2724671" y="3790259"/>
            <a:ext cx="876076" cy="83960"/>
          </a:xfrm>
          <a:custGeom>
            <a:avLst/>
            <a:gdLst/>
            <a:ahLst/>
            <a:cxnLst/>
            <a:rect l="0" t="0" r="0" b="0"/>
            <a:pathLst>
              <a:path w="876076" h="83960">
                <a:moveTo>
                  <a:pt x="339121" y="0"/>
                </a:moveTo>
                <a:lnTo>
                  <a:pt x="280505" y="0"/>
                </a:lnTo>
                <a:lnTo>
                  <a:pt x="226331" y="7235"/>
                </a:lnTo>
                <a:lnTo>
                  <a:pt x="173689" y="12998"/>
                </a:lnTo>
                <a:lnTo>
                  <a:pt x="118421" y="28401"/>
                </a:lnTo>
                <a:lnTo>
                  <a:pt x="65433" y="45666"/>
                </a:lnTo>
                <a:lnTo>
                  <a:pt x="63076" y="49162"/>
                </a:lnTo>
                <a:lnTo>
                  <a:pt x="66184" y="52661"/>
                </a:lnTo>
                <a:lnTo>
                  <a:pt x="72935" y="56165"/>
                </a:lnTo>
                <a:lnTo>
                  <a:pt x="89795" y="56937"/>
                </a:lnTo>
                <a:lnTo>
                  <a:pt x="108987" y="55721"/>
                </a:lnTo>
                <a:lnTo>
                  <a:pt x="153023" y="58233"/>
                </a:lnTo>
                <a:lnTo>
                  <a:pt x="206435" y="53747"/>
                </a:lnTo>
                <a:lnTo>
                  <a:pt x="262046" y="52861"/>
                </a:lnTo>
                <a:lnTo>
                  <a:pt x="314971" y="49566"/>
                </a:lnTo>
                <a:lnTo>
                  <a:pt x="337747" y="46596"/>
                </a:lnTo>
                <a:lnTo>
                  <a:pt x="397172" y="51615"/>
                </a:lnTo>
                <a:lnTo>
                  <a:pt x="454261" y="63960"/>
                </a:lnTo>
                <a:lnTo>
                  <a:pt x="465014" y="67206"/>
                </a:lnTo>
                <a:lnTo>
                  <a:pt x="467503" y="69370"/>
                </a:lnTo>
                <a:lnTo>
                  <a:pt x="464484" y="70813"/>
                </a:lnTo>
                <a:lnTo>
                  <a:pt x="448650" y="71247"/>
                </a:lnTo>
                <a:lnTo>
                  <a:pt x="392554" y="58876"/>
                </a:lnTo>
                <a:lnTo>
                  <a:pt x="341400" y="53874"/>
                </a:lnTo>
                <a:lnTo>
                  <a:pt x="289355" y="49766"/>
                </a:lnTo>
                <a:lnTo>
                  <a:pt x="239344" y="43625"/>
                </a:lnTo>
                <a:lnTo>
                  <a:pt x="184405" y="42412"/>
                </a:lnTo>
                <a:lnTo>
                  <a:pt x="131612" y="45292"/>
                </a:lnTo>
                <a:lnTo>
                  <a:pt x="81453" y="51191"/>
                </a:lnTo>
                <a:lnTo>
                  <a:pt x="27654" y="53526"/>
                </a:lnTo>
                <a:lnTo>
                  <a:pt x="4160" y="58104"/>
                </a:lnTo>
                <a:lnTo>
                  <a:pt x="0" y="60963"/>
                </a:lnTo>
                <a:lnTo>
                  <a:pt x="737" y="64039"/>
                </a:lnTo>
                <a:lnTo>
                  <a:pt x="4737" y="67259"/>
                </a:lnTo>
                <a:lnTo>
                  <a:pt x="32724" y="71791"/>
                </a:lnTo>
                <a:lnTo>
                  <a:pt x="84103" y="73323"/>
                </a:lnTo>
                <a:lnTo>
                  <a:pt x="139312" y="73625"/>
                </a:lnTo>
                <a:lnTo>
                  <a:pt x="195278" y="73684"/>
                </a:lnTo>
                <a:lnTo>
                  <a:pt x="257095" y="65364"/>
                </a:lnTo>
                <a:lnTo>
                  <a:pt x="311480" y="63604"/>
                </a:lnTo>
                <a:lnTo>
                  <a:pt x="372959" y="54895"/>
                </a:lnTo>
                <a:lnTo>
                  <a:pt x="410369" y="56429"/>
                </a:lnTo>
                <a:lnTo>
                  <a:pt x="432788" y="59005"/>
                </a:lnTo>
                <a:lnTo>
                  <a:pt x="491966" y="53711"/>
                </a:lnTo>
                <a:lnTo>
                  <a:pt x="546564" y="52854"/>
                </a:lnTo>
                <a:lnTo>
                  <a:pt x="599290" y="49565"/>
                </a:lnTo>
                <a:lnTo>
                  <a:pt x="622038" y="46595"/>
                </a:lnTo>
                <a:lnTo>
                  <a:pt x="665238" y="47982"/>
                </a:lnTo>
                <a:lnTo>
                  <a:pt x="717159" y="42886"/>
                </a:lnTo>
                <a:lnTo>
                  <a:pt x="665847" y="42181"/>
                </a:lnTo>
                <a:lnTo>
                  <a:pt x="609117" y="42127"/>
                </a:lnTo>
                <a:lnTo>
                  <a:pt x="553111" y="47706"/>
                </a:lnTo>
                <a:lnTo>
                  <a:pt x="499847" y="51667"/>
                </a:lnTo>
                <a:lnTo>
                  <a:pt x="447385" y="55569"/>
                </a:lnTo>
                <a:lnTo>
                  <a:pt x="390770" y="64509"/>
                </a:lnTo>
                <a:lnTo>
                  <a:pt x="388762" y="68743"/>
                </a:lnTo>
                <a:lnTo>
                  <a:pt x="389762" y="73904"/>
                </a:lnTo>
                <a:lnTo>
                  <a:pt x="395109" y="77345"/>
                </a:lnTo>
                <a:lnTo>
                  <a:pt x="437311" y="82868"/>
                </a:lnTo>
                <a:lnTo>
                  <a:pt x="490708" y="83959"/>
                </a:lnTo>
                <a:lnTo>
                  <a:pt x="545146" y="83005"/>
                </a:lnTo>
                <a:lnTo>
                  <a:pt x="601735" y="69567"/>
                </a:lnTo>
                <a:lnTo>
                  <a:pt x="663231" y="60893"/>
                </a:lnTo>
                <a:lnTo>
                  <a:pt x="726253" y="53729"/>
                </a:lnTo>
                <a:lnTo>
                  <a:pt x="781533" y="52857"/>
                </a:lnTo>
                <a:lnTo>
                  <a:pt x="837513" y="52685"/>
                </a:lnTo>
                <a:lnTo>
                  <a:pt x="876075" y="52642"/>
                </a:lnTo>
              </a:path>
            </a:pathLst>
          </a:custGeom>
          <a:ln w="1270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3335385" y="3811316"/>
            <a:ext cx="397120" cy="58343"/>
          </a:xfrm>
          <a:custGeom>
            <a:avLst/>
            <a:gdLst/>
            <a:ahLst/>
            <a:cxnLst/>
            <a:rect l="0" t="0" r="0" b="0"/>
            <a:pathLst>
              <a:path w="397120" h="58343">
                <a:moveTo>
                  <a:pt x="23205" y="21057"/>
                </a:moveTo>
                <a:lnTo>
                  <a:pt x="65897" y="24176"/>
                </a:lnTo>
                <a:lnTo>
                  <a:pt x="126443" y="30610"/>
                </a:lnTo>
                <a:lnTo>
                  <a:pt x="181422" y="31393"/>
                </a:lnTo>
                <a:lnTo>
                  <a:pt x="199979" y="31500"/>
                </a:lnTo>
                <a:lnTo>
                  <a:pt x="136835" y="31580"/>
                </a:lnTo>
                <a:lnTo>
                  <a:pt x="82436" y="31585"/>
                </a:lnTo>
                <a:lnTo>
                  <a:pt x="27800" y="32755"/>
                </a:lnTo>
                <a:lnTo>
                  <a:pt x="4190" y="37175"/>
                </a:lnTo>
                <a:lnTo>
                  <a:pt x="0" y="39991"/>
                </a:lnTo>
                <a:lnTo>
                  <a:pt x="716" y="43038"/>
                </a:lnTo>
                <a:lnTo>
                  <a:pt x="4703" y="46240"/>
                </a:lnTo>
                <a:lnTo>
                  <a:pt x="32671" y="50745"/>
                </a:lnTo>
                <a:lnTo>
                  <a:pt x="89356" y="44059"/>
                </a:lnTo>
                <a:lnTo>
                  <a:pt x="143117" y="42498"/>
                </a:lnTo>
                <a:lnTo>
                  <a:pt x="198796" y="42190"/>
                </a:lnTo>
                <a:lnTo>
                  <a:pt x="231470" y="42136"/>
                </a:lnTo>
                <a:lnTo>
                  <a:pt x="168415" y="42115"/>
                </a:lnTo>
                <a:lnTo>
                  <a:pt x="107361" y="34879"/>
                </a:lnTo>
                <a:lnTo>
                  <a:pt x="75957" y="31391"/>
                </a:lnTo>
                <a:lnTo>
                  <a:pt x="75921" y="29117"/>
                </a:lnTo>
                <a:lnTo>
                  <a:pt x="79406" y="26430"/>
                </a:lnTo>
                <a:lnTo>
                  <a:pt x="92637" y="26564"/>
                </a:lnTo>
                <a:lnTo>
                  <a:pt x="148249" y="30924"/>
                </a:lnTo>
                <a:lnTo>
                  <a:pt x="202626" y="31455"/>
                </a:lnTo>
                <a:lnTo>
                  <a:pt x="258428" y="31560"/>
                </a:lnTo>
                <a:lnTo>
                  <a:pt x="317090" y="26368"/>
                </a:lnTo>
                <a:lnTo>
                  <a:pt x="327923" y="28107"/>
                </a:lnTo>
                <a:lnTo>
                  <a:pt x="330466" y="29267"/>
                </a:lnTo>
                <a:lnTo>
                  <a:pt x="311687" y="30899"/>
                </a:lnTo>
                <a:lnTo>
                  <a:pt x="250029" y="31495"/>
                </a:lnTo>
                <a:lnTo>
                  <a:pt x="210340" y="25502"/>
                </a:lnTo>
                <a:lnTo>
                  <a:pt x="211133" y="26360"/>
                </a:lnTo>
                <a:lnTo>
                  <a:pt x="248038" y="38133"/>
                </a:lnTo>
                <a:lnTo>
                  <a:pt x="310233" y="47830"/>
                </a:lnTo>
                <a:lnTo>
                  <a:pt x="309314" y="47094"/>
                </a:lnTo>
                <a:lnTo>
                  <a:pt x="264953" y="35534"/>
                </a:lnTo>
                <a:lnTo>
                  <a:pt x="233784" y="33925"/>
                </a:lnTo>
                <a:lnTo>
                  <a:pt x="233781" y="35485"/>
                </a:lnTo>
                <a:lnTo>
                  <a:pt x="258993" y="46394"/>
                </a:lnTo>
                <a:lnTo>
                  <a:pt x="316356" y="54939"/>
                </a:lnTo>
                <a:lnTo>
                  <a:pt x="338328" y="58342"/>
                </a:lnTo>
                <a:lnTo>
                  <a:pt x="391606" y="53624"/>
                </a:lnTo>
                <a:lnTo>
                  <a:pt x="396318" y="50957"/>
                </a:lnTo>
                <a:lnTo>
                  <a:pt x="397119" y="46839"/>
                </a:lnTo>
                <a:lnTo>
                  <a:pt x="384010" y="11887"/>
                </a:lnTo>
                <a:lnTo>
                  <a:pt x="370646" y="0"/>
                </a:lnTo>
              </a:path>
            </a:pathLst>
          </a:custGeom>
          <a:ln w="1270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3163172" y="3006198"/>
            <a:ext cx="121720" cy="141823"/>
          </a:xfrm>
          <a:custGeom>
            <a:avLst/>
            <a:gdLst/>
            <a:ahLst/>
            <a:cxnLst/>
            <a:rect l="0" t="0" r="0" b="0"/>
            <a:pathLst>
              <a:path w="121720" h="141823">
                <a:moveTo>
                  <a:pt x="121719" y="141822"/>
                </a:moveTo>
                <a:lnTo>
                  <a:pt x="63156" y="92324"/>
                </a:lnTo>
                <a:lnTo>
                  <a:pt x="35368" y="56136"/>
                </a:lnTo>
                <a:lnTo>
                  <a:pt x="7980" y="10349"/>
                </a:lnTo>
                <a:lnTo>
                  <a:pt x="0" y="0"/>
                </a:lnTo>
              </a:path>
            </a:pathLst>
          </a:custGeom>
          <a:ln w="1270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1476241" y="2792303"/>
            <a:ext cx="2311766" cy="2311766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0" name="Straight Connector 109"/>
          <p:cNvCxnSpPr/>
          <p:nvPr/>
        </p:nvCxnSpPr>
        <p:spPr>
          <a:xfrm flipH="1">
            <a:off x="1505575" y="3935157"/>
            <a:ext cx="226362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2646995" y="2813280"/>
            <a:ext cx="0" cy="228468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501287" y="205413"/>
            <a:ext cx="6605449" cy="575587"/>
            <a:chOff x="501287" y="205413"/>
            <a:chExt cx="6605449" cy="575587"/>
          </a:xfrm>
        </p:grpSpPr>
        <p:sp>
          <p:nvSpPr>
            <p:cNvPr id="2" name="Freeform 1"/>
            <p:cNvSpPr/>
            <p:nvPr/>
          </p:nvSpPr>
          <p:spPr>
            <a:xfrm>
              <a:off x="501287" y="205413"/>
              <a:ext cx="435750" cy="575587"/>
            </a:xfrm>
            <a:custGeom>
              <a:avLst/>
              <a:gdLst/>
              <a:ahLst/>
              <a:cxnLst/>
              <a:rect l="0" t="0" r="0" b="0"/>
              <a:pathLst>
                <a:path w="435750" h="575587">
                  <a:moveTo>
                    <a:pt x="246236" y="89384"/>
                  </a:moveTo>
                  <a:lnTo>
                    <a:pt x="240368" y="80583"/>
                  </a:lnTo>
                  <a:lnTo>
                    <a:pt x="234804" y="72236"/>
                  </a:lnTo>
                  <a:lnTo>
                    <a:pt x="229005" y="63542"/>
                  </a:lnTo>
                  <a:lnTo>
                    <a:pt x="222924" y="54594"/>
                  </a:lnTo>
                  <a:lnTo>
                    <a:pt x="216594" y="45747"/>
                  </a:lnTo>
                  <a:lnTo>
                    <a:pt x="210061" y="37213"/>
                  </a:lnTo>
                  <a:lnTo>
                    <a:pt x="203213" y="29198"/>
                  </a:lnTo>
                  <a:lnTo>
                    <a:pt x="195782" y="21969"/>
                  </a:lnTo>
                  <a:lnTo>
                    <a:pt x="187662" y="15596"/>
                  </a:lnTo>
                  <a:lnTo>
                    <a:pt x="178581" y="10148"/>
                  </a:lnTo>
                  <a:lnTo>
                    <a:pt x="168043" y="5780"/>
                  </a:lnTo>
                  <a:lnTo>
                    <a:pt x="155920" y="2479"/>
                  </a:lnTo>
                  <a:lnTo>
                    <a:pt x="142711" y="413"/>
                  </a:lnTo>
                  <a:lnTo>
                    <a:pt x="129313" y="0"/>
                  </a:lnTo>
                  <a:lnTo>
                    <a:pt x="116274" y="1320"/>
                  </a:lnTo>
                  <a:lnTo>
                    <a:pt x="103929" y="4325"/>
                  </a:lnTo>
                  <a:lnTo>
                    <a:pt x="92565" y="9008"/>
                  </a:lnTo>
                  <a:lnTo>
                    <a:pt x="82223" y="15191"/>
                  </a:lnTo>
                  <a:lnTo>
                    <a:pt x="72769" y="22425"/>
                  </a:lnTo>
                  <a:lnTo>
                    <a:pt x="64018" y="30110"/>
                  </a:lnTo>
                  <a:lnTo>
                    <a:pt x="55794" y="37871"/>
                  </a:lnTo>
                  <a:lnTo>
                    <a:pt x="48115" y="45706"/>
                  </a:lnTo>
                  <a:lnTo>
                    <a:pt x="41176" y="53879"/>
                  </a:lnTo>
                  <a:lnTo>
                    <a:pt x="35025" y="62535"/>
                  </a:lnTo>
                  <a:lnTo>
                    <a:pt x="29571" y="71994"/>
                  </a:lnTo>
                  <a:lnTo>
                    <a:pt x="24674" y="82795"/>
                  </a:lnTo>
                  <a:lnTo>
                    <a:pt x="20198" y="95111"/>
                  </a:lnTo>
                  <a:lnTo>
                    <a:pt x="16192" y="108961"/>
                  </a:lnTo>
                  <a:lnTo>
                    <a:pt x="12873" y="124387"/>
                  </a:lnTo>
                  <a:lnTo>
                    <a:pt x="10301" y="141232"/>
                  </a:lnTo>
                  <a:lnTo>
                    <a:pt x="8235" y="158746"/>
                  </a:lnTo>
                  <a:lnTo>
                    <a:pt x="6232" y="175728"/>
                  </a:lnTo>
                  <a:lnTo>
                    <a:pt x="4040" y="191563"/>
                  </a:lnTo>
                  <a:lnTo>
                    <a:pt x="1905" y="206650"/>
                  </a:lnTo>
                  <a:lnTo>
                    <a:pt x="458" y="222074"/>
                  </a:lnTo>
                  <a:lnTo>
                    <a:pt x="0" y="238448"/>
                  </a:lnTo>
                  <a:lnTo>
                    <a:pt x="355" y="255567"/>
                  </a:lnTo>
                  <a:lnTo>
                    <a:pt x="1057" y="272693"/>
                  </a:lnTo>
                  <a:lnTo>
                    <a:pt x="1793" y="289363"/>
                  </a:lnTo>
                  <a:lnTo>
                    <a:pt x="2592" y="305287"/>
                  </a:lnTo>
                  <a:lnTo>
                    <a:pt x="3727" y="320201"/>
                  </a:lnTo>
                  <a:lnTo>
                    <a:pt x="5340" y="334090"/>
                  </a:lnTo>
                  <a:lnTo>
                    <a:pt x="7422" y="347586"/>
                  </a:lnTo>
                  <a:lnTo>
                    <a:pt x="9898" y="361801"/>
                  </a:lnTo>
                  <a:lnTo>
                    <a:pt x="12678" y="377299"/>
                  </a:lnTo>
                  <a:lnTo>
                    <a:pt x="15681" y="393968"/>
                  </a:lnTo>
                  <a:lnTo>
                    <a:pt x="18842" y="411309"/>
                  </a:lnTo>
                  <a:lnTo>
                    <a:pt x="22124" y="428934"/>
                  </a:lnTo>
                  <a:lnTo>
                    <a:pt x="25819" y="446480"/>
                  </a:lnTo>
                  <a:lnTo>
                    <a:pt x="30518" y="463553"/>
                  </a:lnTo>
                  <a:lnTo>
                    <a:pt x="36461" y="479984"/>
                  </a:lnTo>
                  <a:lnTo>
                    <a:pt x="43573" y="495471"/>
                  </a:lnTo>
                  <a:lnTo>
                    <a:pt x="51643" y="509507"/>
                  </a:lnTo>
                  <a:lnTo>
                    <a:pt x="60443" y="521945"/>
                  </a:lnTo>
                  <a:lnTo>
                    <a:pt x="69774" y="532791"/>
                  </a:lnTo>
                  <a:lnTo>
                    <a:pt x="79483" y="542020"/>
                  </a:lnTo>
                  <a:lnTo>
                    <a:pt x="89459" y="549787"/>
                  </a:lnTo>
                  <a:lnTo>
                    <a:pt x="99783" y="556362"/>
                  </a:lnTo>
                  <a:lnTo>
                    <a:pt x="110706" y="562029"/>
                  </a:lnTo>
                  <a:lnTo>
                    <a:pt x="122313" y="567024"/>
                  </a:lnTo>
                  <a:lnTo>
                    <a:pt x="134380" y="571212"/>
                  </a:lnTo>
                  <a:lnTo>
                    <a:pt x="146480" y="574121"/>
                  </a:lnTo>
                  <a:lnTo>
                    <a:pt x="158356" y="575586"/>
                  </a:lnTo>
                  <a:lnTo>
                    <a:pt x="169770" y="575416"/>
                  </a:lnTo>
                  <a:lnTo>
                    <a:pt x="180435" y="573249"/>
                  </a:lnTo>
                  <a:lnTo>
                    <a:pt x="190278" y="569083"/>
                  </a:lnTo>
                  <a:lnTo>
                    <a:pt x="199549" y="563200"/>
                  </a:lnTo>
                  <a:lnTo>
                    <a:pt x="208702" y="555972"/>
                  </a:lnTo>
                  <a:lnTo>
                    <a:pt x="218009" y="547744"/>
                  </a:lnTo>
                  <a:lnTo>
                    <a:pt x="227399" y="538799"/>
                  </a:lnTo>
                  <a:lnTo>
                    <a:pt x="236557" y="529350"/>
                  </a:lnTo>
                  <a:lnTo>
                    <a:pt x="245307" y="519554"/>
                  </a:lnTo>
                  <a:lnTo>
                    <a:pt x="253471" y="509519"/>
                  </a:lnTo>
                  <a:lnTo>
                    <a:pt x="260801" y="499323"/>
                  </a:lnTo>
                  <a:lnTo>
                    <a:pt x="267242" y="489008"/>
                  </a:lnTo>
                  <a:lnTo>
                    <a:pt x="272736" y="478283"/>
                  </a:lnTo>
                  <a:lnTo>
                    <a:pt x="277135" y="466558"/>
                  </a:lnTo>
                  <a:lnTo>
                    <a:pt x="280457" y="453599"/>
                  </a:lnTo>
                  <a:lnTo>
                    <a:pt x="282537" y="439810"/>
                  </a:lnTo>
                  <a:lnTo>
                    <a:pt x="282959" y="426015"/>
                  </a:lnTo>
                  <a:lnTo>
                    <a:pt x="281645" y="412710"/>
                  </a:lnTo>
                  <a:lnTo>
                    <a:pt x="278644" y="400354"/>
                  </a:lnTo>
                  <a:lnTo>
                    <a:pt x="273964" y="389515"/>
                  </a:lnTo>
                  <a:lnTo>
                    <a:pt x="267774" y="380348"/>
                  </a:lnTo>
                  <a:lnTo>
                    <a:pt x="260196" y="372837"/>
                  </a:lnTo>
                  <a:lnTo>
                    <a:pt x="251214" y="366994"/>
                  </a:lnTo>
                  <a:lnTo>
                    <a:pt x="240966" y="362663"/>
                  </a:lnTo>
                  <a:lnTo>
                    <a:pt x="230172" y="360057"/>
                  </a:lnTo>
                  <a:lnTo>
                    <a:pt x="220000" y="359805"/>
                  </a:lnTo>
                  <a:lnTo>
                    <a:pt x="211072" y="362038"/>
                  </a:lnTo>
                  <a:lnTo>
                    <a:pt x="204115" y="366299"/>
                  </a:lnTo>
                  <a:lnTo>
                    <a:pt x="200182" y="371832"/>
                  </a:lnTo>
                  <a:lnTo>
                    <a:pt x="199550" y="378063"/>
                  </a:lnTo>
                  <a:lnTo>
                    <a:pt x="202025" y="384497"/>
                  </a:lnTo>
                  <a:lnTo>
                    <a:pt x="207325" y="390648"/>
                  </a:lnTo>
                  <a:lnTo>
                    <a:pt x="214995" y="396296"/>
                  </a:lnTo>
                  <a:lnTo>
                    <a:pt x="224511" y="401424"/>
                  </a:lnTo>
                  <a:lnTo>
                    <a:pt x="235396" y="406110"/>
                  </a:lnTo>
                  <a:lnTo>
                    <a:pt x="247265" y="410448"/>
                  </a:lnTo>
                  <a:lnTo>
                    <a:pt x="259823" y="414363"/>
                  </a:lnTo>
                  <a:lnTo>
                    <a:pt x="272857" y="417622"/>
                  </a:lnTo>
                  <a:lnTo>
                    <a:pt x="286223" y="420149"/>
                  </a:lnTo>
                  <a:lnTo>
                    <a:pt x="299978" y="422017"/>
                  </a:lnTo>
                  <a:lnTo>
                    <a:pt x="314359" y="423354"/>
                  </a:lnTo>
                  <a:lnTo>
                    <a:pt x="329436" y="424286"/>
                  </a:lnTo>
                  <a:lnTo>
                    <a:pt x="344817" y="424760"/>
                  </a:lnTo>
                  <a:lnTo>
                    <a:pt x="359764" y="424554"/>
                  </a:lnTo>
                  <a:lnTo>
                    <a:pt x="373881" y="423605"/>
                  </a:lnTo>
                  <a:lnTo>
                    <a:pt x="386871" y="422147"/>
                  </a:lnTo>
                  <a:lnTo>
                    <a:pt x="399742" y="420480"/>
                  </a:lnTo>
                  <a:lnTo>
                    <a:pt x="414736" y="418455"/>
                  </a:lnTo>
                  <a:lnTo>
                    <a:pt x="435749" y="41576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89678" y="589595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75"/>
                  </a:lnTo>
                  <a:lnTo>
                    <a:pt x="3864" y="54416"/>
                  </a:lnTo>
                  <a:lnTo>
                    <a:pt x="6180" y="67925"/>
                  </a:lnTo>
                  <a:lnTo>
                    <a:pt x="8847" y="81569"/>
                  </a:lnTo>
                  <a:lnTo>
                    <a:pt x="11810" y="95096"/>
                  </a:lnTo>
                  <a:lnTo>
                    <a:pt x="15470" y="109580"/>
                  </a:lnTo>
                  <a:lnTo>
                    <a:pt x="21263" y="128529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3906" y="505367"/>
              <a:ext cx="168457" cy="244423"/>
            </a:xfrm>
            <a:custGeom>
              <a:avLst/>
              <a:gdLst/>
              <a:ahLst/>
              <a:cxnLst/>
              <a:rect l="0" t="0" r="0" b="0"/>
              <a:pathLst>
                <a:path w="168457" h="244423">
                  <a:moveTo>
                    <a:pt x="0" y="42114"/>
                  </a:moveTo>
                  <a:lnTo>
                    <a:pt x="2867" y="50983"/>
                  </a:lnTo>
                  <a:lnTo>
                    <a:pt x="5009" y="59970"/>
                  </a:lnTo>
                  <a:lnTo>
                    <a:pt x="6621" y="69960"/>
                  </a:lnTo>
                  <a:lnTo>
                    <a:pt x="8147" y="80768"/>
                  </a:lnTo>
                  <a:lnTo>
                    <a:pt x="10293" y="91931"/>
                  </a:lnTo>
                  <a:lnTo>
                    <a:pt x="13397" y="103141"/>
                  </a:lnTo>
                  <a:lnTo>
                    <a:pt x="17462" y="114426"/>
                  </a:lnTo>
                  <a:lnTo>
                    <a:pt x="22339" y="126059"/>
                  </a:lnTo>
                  <a:lnTo>
                    <a:pt x="27845" y="138173"/>
                  </a:lnTo>
                  <a:lnTo>
                    <a:pt x="33812" y="150596"/>
                  </a:lnTo>
                  <a:lnTo>
                    <a:pt x="40109" y="162942"/>
                  </a:lnTo>
                  <a:lnTo>
                    <a:pt x="46637" y="174994"/>
                  </a:lnTo>
                  <a:lnTo>
                    <a:pt x="53323" y="186868"/>
                  </a:lnTo>
                  <a:lnTo>
                    <a:pt x="60118" y="198907"/>
                  </a:lnTo>
                  <a:lnTo>
                    <a:pt x="66990" y="211280"/>
                  </a:lnTo>
                  <a:lnTo>
                    <a:pt x="74081" y="223200"/>
                  </a:lnTo>
                  <a:lnTo>
                    <a:pt x="81681" y="233079"/>
                  </a:lnTo>
                  <a:lnTo>
                    <a:pt x="89899" y="240186"/>
                  </a:lnTo>
                  <a:lnTo>
                    <a:pt x="98367" y="244124"/>
                  </a:lnTo>
                  <a:lnTo>
                    <a:pt x="106366" y="244422"/>
                  </a:lnTo>
                  <a:lnTo>
                    <a:pt x="113521" y="241203"/>
                  </a:lnTo>
                  <a:lnTo>
                    <a:pt x="119798" y="234855"/>
                  </a:lnTo>
                  <a:lnTo>
                    <a:pt x="125323" y="225735"/>
                  </a:lnTo>
                  <a:lnTo>
                    <a:pt x="130255" y="214316"/>
                  </a:lnTo>
                  <a:lnTo>
                    <a:pt x="134585" y="201113"/>
                  </a:lnTo>
                  <a:lnTo>
                    <a:pt x="138129" y="186592"/>
                  </a:lnTo>
                  <a:lnTo>
                    <a:pt x="140851" y="171126"/>
                  </a:lnTo>
                  <a:lnTo>
                    <a:pt x="142850" y="154997"/>
                  </a:lnTo>
                  <a:lnTo>
                    <a:pt x="144275" y="138412"/>
                  </a:lnTo>
                  <a:lnTo>
                    <a:pt x="145277" y="121522"/>
                  </a:lnTo>
                  <a:lnTo>
                    <a:pt x="146136" y="104757"/>
                  </a:lnTo>
                  <a:lnTo>
                    <a:pt x="147254" y="88798"/>
                  </a:lnTo>
                  <a:lnTo>
                    <a:pt x="148825" y="73958"/>
                  </a:lnTo>
                  <a:lnTo>
                    <a:pt x="150904" y="60264"/>
                  </a:lnTo>
                  <a:lnTo>
                    <a:pt x="153801" y="46092"/>
                  </a:lnTo>
                  <a:lnTo>
                    <a:pt x="158890" y="2796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5005" y="516070"/>
              <a:ext cx="210571" cy="237880"/>
            </a:xfrm>
            <a:custGeom>
              <a:avLst/>
              <a:gdLst/>
              <a:ahLst/>
              <a:cxnLst/>
              <a:rect l="0" t="0" r="0" b="0"/>
              <a:pathLst>
                <a:path w="210571" h="237880">
                  <a:moveTo>
                    <a:pt x="0" y="52468"/>
                  </a:moveTo>
                  <a:lnTo>
                    <a:pt x="3001" y="64069"/>
                  </a:lnTo>
                  <a:lnTo>
                    <a:pt x="6423" y="73918"/>
                  </a:lnTo>
                  <a:lnTo>
                    <a:pt x="10619" y="82923"/>
                  </a:lnTo>
                  <a:lnTo>
                    <a:pt x="15519" y="91365"/>
                  </a:lnTo>
                  <a:lnTo>
                    <a:pt x="21001" y="99392"/>
                  </a:lnTo>
                  <a:lnTo>
                    <a:pt x="26936" y="107110"/>
                  </a:lnTo>
                  <a:lnTo>
                    <a:pt x="33370" y="114442"/>
                  </a:lnTo>
                  <a:lnTo>
                    <a:pt x="40517" y="121145"/>
                  </a:lnTo>
                  <a:lnTo>
                    <a:pt x="48434" y="127122"/>
                  </a:lnTo>
                  <a:lnTo>
                    <a:pt x="57038" y="131949"/>
                  </a:lnTo>
                  <a:lnTo>
                    <a:pt x="66192" y="134829"/>
                  </a:lnTo>
                  <a:lnTo>
                    <a:pt x="75753" y="135502"/>
                  </a:lnTo>
                  <a:lnTo>
                    <a:pt x="85445" y="134172"/>
                  </a:lnTo>
                  <a:lnTo>
                    <a:pt x="94871" y="131227"/>
                  </a:lnTo>
                  <a:lnTo>
                    <a:pt x="103833" y="127060"/>
                  </a:lnTo>
                  <a:lnTo>
                    <a:pt x="112155" y="121842"/>
                  </a:lnTo>
                  <a:lnTo>
                    <a:pt x="119599" y="115524"/>
                  </a:lnTo>
                  <a:lnTo>
                    <a:pt x="126120" y="108164"/>
                  </a:lnTo>
                  <a:lnTo>
                    <a:pt x="131668" y="99766"/>
                  </a:lnTo>
                  <a:lnTo>
                    <a:pt x="136105" y="90219"/>
                  </a:lnTo>
                  <a:lnTo>
                    <a:pt x="139453" y="79576"/>
                  </a:lnTo>
                  <a:lnTo>
                    <a:pt x="141550" y="68173"/>
                  </a:lnTo>
                  <a:lnTo>
                    <a:pt x="141984" y="56527"/>
                  </a:lnTo>
                  <a:lnTo>
                    <a:pt x="140678" y="44964"/>
                  </a:lnTo>
                  <a:lnTo>
                    <a:pt x="137683" y="33931"/>
                  </a:lnTo>
                  <a:lnTo>
                    <a:pt x="133006" y="24054"/>
                  </a:lnTo>
                  <a:lnTo>
                    <a:pt x="126819" y="15573"/>
                  </a:lnTo>
                  <a:lnTo>
                    <a:pt x="119242" y="8709"/>
                  </a:lnTo>
                  <a:lnTo>
                    <a:pt x="110261" y="3840"/>
                  </a:lnTo>
                  <a:lnTo>
                    <a:pt x="100009" y="976"/>
                  </a:lnTo>
                  <a:lnTo>
                    <a:pt x="89042" y="0"/>
                  </a:lnTo>
                  <a:lnTo>
                    <a:pt x="78222" y="849"/>
                  </a:lnTo>
                  <a:lnTo>
                    <a:pt x="68028" y="3313"/>
                  </a:lnTo>
                  <a:lnTo>
                    <a:pt x="58727" y="7406"/>
                  </a:lnTo>
                  <a:lnTo>
                    <a:pt x="50552" y="13426"/>
                  </a:lnTo>
                  <a:lnTo>
                    <a:pt x="43504" y="21368"/>
                  </a:lnTo>
                  <a:lnTo>
                    <a:pt x="37585" y="31124"/>
                  </a:lnTo>
                  <a:lnTo>
                    <a:pt x="32891" y="42646"/>
                  </a:lnTo>
                  <a:lnTo>
                    <a:pt x="29363" y="55727"/>
                  </a:lnTo>
                  <a:lnTo>
                    <a:pt x="26974" y="69899"/>
                  </a:lnTo>
                  <a:lnTo>
                    <a:pt x="25810" y="84550"/>
                  </a:lnTo>
                  <a:lnTo>
                    <a:pt x="25809" y="99284"/>
                  </a:lnTo>
                  <a:lnTo>
                    <a:pt x="26942" y="113768"/>
                  </a:lnTo>
                  <a:lnTo>
                    <a:pt x="29298" y="127647"/>
                  </a:lnTo>
                  <a:lnTo>
                    <a:pt x="32808" y="140796"/>
                  </a:lnTo>
                  <a:lnTo>
                    <a:pt x="37283" y="153271"/>
                  </a:lnTo>
                  <a:lnTo>
                    <a:pt x="42503" y="165196"/>
                  </a:lnTo>
                  <a:lnTo>
                    <a:pt x="48277" y="176696"/>
                  </a:lnTo>
                  <a:lnTo>
                    <a:pt x="54610" y="187557"/>
                  </a:lnTo>
                  <a:lnTo>
                    <a:pt x="61693" y="197253"/>
                  </a:lnTo>
                  <a:lnTo>
                    <a:pt x="69573" y="205590"/>
                  </a:lnTo>
                  <a:lnTo>
                    <a:pt x="78324" y="212681"/>
                  </a:lnTo>
                  <a:lnTo>
                    <a:pt x="88108" y="218760"/>
                  </a:lnTo>
                  <a:lnTo>
                    <a:pt x="98921" y="224068"/>
                  </a:lnTo>
                  <a:lnTo>
                    <a:pt x="110776" y="228652"/>
                  </a:lnTo>
                  <a:lnTo>
                    <a:pt x="123790" y="232366"/>
                  </a:lnTo>
                  <a:lnTo>
                    <a:pt x="137898" y="235197"/>
                  </a:lnTo>
                  <a:lnTo>
                    <a:pt x="152354" y="237076"/>
                  </a:lnTo>
                  <a:lnTo>
                    <a:pt x="167347" y="237879"/>
                  </a:lnTo>
                  <a:lnTo>
                    <a:pt x="185311" y="236562"/>
                  </a:lnTo>
                  <a:lnTo>
                    <a:pt x="210570" y="23145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3507" y="496045"/>
              <a:ext cx="205323" cy="226488"/>
            </a:xfrm>
            <a:custGeom>
              <a:avLst/>
              <a:gdLst/>
              <a:ahLst/>
              <a:cxnLst/>
              <a:rect l="0" t="0" r="0" b="0"/>
              <a:pathLst>
                <a:path w="205323" h="226488">
                  <a:moveTo>
                    <a:pt x="47394" y="93550"/>
                  </a:moveTo>
                  <a:lnTo>
                    <a:pt x="56196" y="96350"/>
                  </a:lnTo>
                  <a:lnTo>
                    <a:pt x="64542" y="97852"/>
                  </a:lnTo>
                  <a:lnTo>
                    <a:pt x="73246" y="98163"/>
                  </a:lnTo>
                  <a:lnTo>
                    <a:pt x="82539" y="97657"/>
                  </a:lnTo>
                  <a:lnTo>
                    <a:pt x="92682" y="96837"/>
                  </a:lnTo>
                  <a:lnTo>
                    <a:pt x="103723" y="96017"/>
                  </a:lnTo>
                  <a:lnTo>
                    <a:pt x="115390" y="95160"/>
                  </a:lnTo>
                  <a:lnTo>
                    <a:pt x="127212" y="93985"/>
                  </a:lnTo>
                  <a:lnTo>
                    <a:pt x="138896" y="92342"/>
                  </a:lnTo>
                  <a:lnTo>
                    <a:pt x="150181" y="90068"/>
                  </a:lnTo>
                  <a:lnTo>
                    <a:pt x="160758" y="86932"/>
                  </a:lnTo>
                  <a:lnTo>
                    <a:pt x="170523" y="82886"/>
                  </a:lnTo>
                  <a:lnTo>
                    <a:pt x="179062" y="77879"/>
                  </a:lnTo>
                  <a:lnTo>
                    <a:pt x="185595" y="71769"/>
                  </a:lnTo>
                  <a:lnTo>
                    <a:pt x="189872" y="64589"/>
                  </a:lnTo>
                  <a:lnTo>
                    <a:pt x="191948" y="56667"/>
                  </a:lnTo>
                  <a:lnTo>
                    <a:pt x="191911" y="48512"/>
                  </a:lnTo>
                  <a:lnTo>
                    <a:pt x="190028" y="40437"/>
                  </a:lnTo>
                  <a:lnTo>
                    <a:pt x="186342" y="32560"/>
                  </a:lnTo>
                  <a:lnTo>
                    <a:pt x="180603" y="24890"/>
                  </a:lnTo>
                  <a:lnTo>
                    <a:pt x="172853" y="17413"/>
                  </a:lnTo>
                  <a:lnTo>
                    <a:pt x="163227" y="10578"/>
                  </a:lnTo>
                  <a:lnTo>
                    <a:pt x="151793" y="5272"/>
                  </a:lnTo>
                  <a:lnTo>
                    <a:pt x="138772" y="1854"/>
                  </a:lnTo>
                  <a:lnTo>
                    <a:pt x="124639" y="203"/>
                  </a:lnTo>
                  <a:lnTo>
                    <a:pt x="110016" y="0"/>
                  </a:lnTo>
                  <a:lnTo>
                    <a:pt x="95299" y="904"/>
                  </a:lnTo>
                  <a:lnTo>
                    <a:pt x="80827" y="2779"/>
                  </a:lnTo>
                  <a:lnTo>
                    <a:pt x="66956" y="5700"/>
                  </a:lnTo>
                  <a:lnTo>
                    <a:pt x="53821" y="9630"/>
                  </a:lnTo>
                  <a:lnTo>
                    <a:pt x="41696" y="14742"/>
                  </a:lnTo>
                  <a:lnTo>
                    <a:pt x="31070" y="21462"/>
                  </a:lnTo>
                  <a:lnTo>
                    <a:pt x="22073" y="29877"/>
                  </a:lnTo>
                  <a:lnTo>
                    <a:pt x="14692" y="39783"/>
                  </a:lnTo>
                  <a:lnTo>
                    <a:pt x="8941" y="50875"/>
                  </a:lnTo>
                  <a:lnTo>
                    <a:pt x="4668" y="62853"/>
                  </a:lnTo>
                  <a:lnTo>
                    <a:pt x="1761" y="75471"/>
                  </a:lnTo>
                  <a:lnTo>
                    <a:pt x="243" y="88539"/>
                  </a:lnTo>
                  <a:lnTo>
                    <a:pt x="0" y="101914"/>
                  </a:lnTo>
                  <a:lnTo>
                    <a:pt x="970" y="115335"/>
                  </a:lnTo>
                  <a:lnTo>
                    <a:pt x="3216" y="128426"/>
                  </a:lnTo>
                  <a:lnTo>
                    <a:pt x="6657" y="141005"/>
                  </a:lnTo>
                  <a:lnTo>
                    <a:pt x="11256" y="152910"/>
                  </a:lnTo>
                  <a:lnTo>
                    <a:pt x="17091" y="163914"/>
                  </a:lnTo>
                  <a:lnTo>
                    <a:pt x="24091" y="173978"/>
                  </a:lnTo>
                  <a:lnTo>
                    <a:pt x="32062" y="183059"/>
                  </a:lnTo>
                  <a:lnTo>
                    <a:pt x="40783" y="191021"/>
                  </a:lnTo>
                  <a:lnTo>
                    <a:pt x="50060" y="197897"/>
                  </a:lnTo>
                  <a:lnTo>
                    <a:pt x="59898" y="203856"/>
                  </a:lnTo>
                  <a:lnTo>
                    <a:pt x="70488" y="209101"/>
                  </a:lnTo>
                  <a:lnTo>
                    <a:pt x="81876" y="213814"/>
                  </a:lnTo>
                  <a:lnTo>
                    <a:pt x="94135" y="217981"/>
                  </a:lnTo>
                  <a:lnTo>
                    <a:pt x="107428" y="221408"/>
                  </a:lnTo>
                  <a:lnTo>
                    <a:pt x="121731" y="224043"/>
                  </a:lnTo>
                  <a:lnTo>
                    <a:pt x="136518" y="225788"/>
                  </a:lnTo>
                  <a:lnTo>
                    <a:pt x="152515" y="226487"/>
                  </a:lnTo>
                  <a:lnTo>
                    <a:pt x="173360" y="225084"/>
                  </a:lnTo>
                  <a:lnTo>
                    <a:pt x="205322" y="21989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23596" y="560518"/>
              <a:ext cx="197917" cy="162559"/>
            </a:xfrm>
            <a:custGeom>
              <a:avLst/>
              <a:gdLst/>
              <a:ahLst/>
              <a:cxnLst/>
              <a:rect l="0" t="0" r="0" b="0"/>
              <a:pathLst>
                <a:path w="197917" h="162559">
                  <a:moveTo>
                    <a:pt x="71574" y="102777"/>
                  </a:moveTo>
                  <a:lnTo>
                    <a:pt x="77375" y="93976"/>
                  </a:lnTo>
                  <a:lnTo>
                    <a:pt x="82299" y="85629"/>
                  </a:lnTo>
                  <a:lnTo>
                    <a:pt x="86793" y="76930"/>
                  </a:lnTo>
                  <a:lnTo>
                    <a:pt x="90668" y="67809"/>
                  </a:lnTo>
                  <a:lnTo>
                    <a:pt x="93385" y="58314"/>
                  </a:lnTo>
                  <a:lnTo>
                    <a:pt x="94735" y="48527"/>
                  </a:lnTo>
                  <a:lnTo>
                    <a:pt x="94664" y="38686"/>
                  </a:lnTo>
                  <a:lnTo>
                    <a:pt x="93098" y="29160"/>
                  </a:lnTo>
                  <a:lnTo>
                    <a:pt x="90145" y="20141"/>
                  </a:lnTo>
                  <a:lnTo>
                    <a:pt x="85723" y="12120"/>
                  </a:lnTo>
                  <a:lnTo>
                    <a:pt x="79482" y="5944"/>
                  </a:lnTo>
                  <a:lnTo>
                    <a:pt x="71404" y="1911"/>
                  </a:lnTo>
                  <a:lnTo>
                    <a:pt x="62067" y="0"/>
                  </a:lnTo>
                  <a:lnTo>
                    <a:pt x="52423" y="147"/>
                  </a:lnTo>
                  <a:lnTo>
                    <a:pt x="43057" y="2101"/>
                  </a:lnTo>
                  <a:lnTo>
                    <a:pt x="34331" y="5664"/>
                  </a:lnTo>
                  <a:lnTo>
                    <a:pt x="26550" y="10788"/>
                  </a:lnTo>
                  <a:lnTo>
                    <a:pt x="19771" y="17308"/>
                  </a:lnTo>
                  <a:lnTo>
                    <a:pt x="14033" y="25123"/>
                  </a:lnTo>
                  <a:lnTo>
                    <a:pt x="9461" y="34271"/>
                  </a:lnTo>
                  <a:lnTo>
                    <a:pt x="6010" y="44647"/>
                  </a:lnTo>
                  <a:lnTo>
                    <a:pt x="3503" y="56039"/>
                  </a:lnTo>
                  <a:lnTo>
                    <a:pt x="1729" y="68209"/>
                  </a:lnTo>
                  <a:lnTo>
                    <a:pt x="503" y="80947"/>
                  </a:lnTo>
                  <a:lnTo>
                    <a:pt x="0" y="93923"/>
                  </a:lnTo>
                  <a:lnTo>
                    <a:pt x="719" y="106707"/>
                  </a:lnTo>
                  <a:lnTo>
                    <a:pt x="2838" y="119073"/>
                  </a:lnTo>
                  <a:lnTo>
                    <a:pt x="6398" y="130664"/>
                  </a:lnTo>
                  <a:lnTo>
                    <a:pt x="11462" y="140923"/>
                  </a:lnTo>
                  <a:lnTo>
                    <a:pt x="17904" y="149661"/>
                  </a:lnTo>
                  <a:lnTo>
                    <a:pt x="25313" y="156528"/>
                  </a:lnTo>
                  <a:lnTo>
                    <a:pt x="33117" y="160867"/>
                  </a:lnTo>
                  <a:lnTo>
                    <a:pt x="40952" y="162558"/>
                  </a:lnTo>
                  <a:lnTo>
                    <a:pt x="48668" y="161761"/>
                  </a:lnTo>
                  <a:lnTo>
                    <a:pt x="56228" y="158652"/>
                  </a:lnTo>
                  <a:lnTo>
                    <a:pt x="63641" y="153564"/>
                  </a:lnTo>
                  <a:lnTo>
                    <a:pt x="70772" y="146915"/>
                  </a:lnTo>
                  <a:lnTo>
                    <a:pt x="77342" y="139098"/>
                  </a:lnTo>
                  <a:lnTo>
                    <a:pt x="83245" y="130435"/>
                  </a:lnTo>
                  <a:lnTo>
                    <a:pt x="88533" y="121012"/>
                  </a:lnTo>
                  <a:lnTo>
                    <a:pt x="93319" y="110702"/>
                  </a:lnTo>
                  <a:lnTo>
                    <a:pt x="97739" y="99550"/>
                  </a:lnTo>
                  <a:lnTo>
                    <a:pt x="102384" y="89286"/>
                  </a:lnTo>
                  <a:lnTo>
                    <a:pt x="107446" y="83133"/>
                  </a:lnTo>
                  <a:lnTo>
                    <a:pt x="112123" y="82114"/>
                  </a:lnTo>
                  <a:lnTo>
                    <a:pt x="116331" y="85103"/>
                  </a:lnTo>
                  <a:lnTo>
                    <a:pt x="120232" y="90770"/>
                  </a:lnTo>
                  <a:lnTo>
                    <a:pt x="124126" y="97993"/>
                  </a:lnTo>
                  <a:lnTo>
                    <a:pt x="128399" y="105842"/>
                  </a:lnTo>
                  <a:lnTo>
                    <a:pt x="133230" y="113792"/>
                  </a:lnTo>
                  <a:lnTo>
                    <a:pt x="138774" y="121625"/>
                  </a:lnTo>
                  <a:lnTo>
                    <a:pt x="145249" y="129285"/>
                  </a:lnTo>
                  <a:lnTo>
                    <a:pt x="152671" y="136766"/>
                  </a:lnTo>
                  <a:lnTo>
                    <a:pt x="160647" y="143603"/>
                  </a:lnTo>
                  <a:lnTo>
                    <a:pt x="169361" y="149428"/>
                  </a:lnTo>
                  <a:lnTo>
                    <a:pt x="180694" y="153635"/>
                  </a:lnTo>
                  <a:lnTo>
                    <a:pt x="197916" y="15541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47505" y="533739"/>
              <a:ext cx="174050" cy="176239"/>
            </a:xfrm>
            <a:custGeom>
              <a:avLst/>
              <a:gdLst/>
              <a:ahLst/>
              <a:cxnLst/>
              <a:rect l="0" t="0" r="0" b="0"/>
              <a:pathLst>
                <a:path w="174050" h="176239">
                  <a:moveTo>
                    <a:pt x="110878" y="24271"/>
                  </a:moveTo>
                  <a:lnTo>
                    <a:pt x="107743" y="15671"/>
                  </a:lnTo>
                  <a:lnTo>
                    <a:pt x="103040" y="9245"/>
                  </a:lnTo>
                  <a:lnTo>
                    <a:pt x="96260" y="4445"/>
                  </a:lnTo>
                  <a:lnTo>
                    <a:pt x="87986" y="1249"/>
                  </a:lnTo>
                  <a:lnTo>
                    <a:pt x="79168" y="0"/>
                  </a:lnTo>
                  <a:lnTo>
                    <a:pt x="70407" y="713"/>
                  </a:lnTo>
                  <a:lnTo>
                    <a:pt x="61776" y="3122"/>
                  </a:lnTo>
                  <a:lnTo>
                    <a:pt x="53008" y="6862"/>
                  </a:lnTo>
                  <a:lnTo>
                    <a:pt x="43941" y="11599"/>
                  </a:lnTo>
                  <a:lnTo>
                    <a:pt x="34871" y="17215"/>
                  </a:lnTo>
                  <a:lnTo>
                    <a:pt x="26455" y="23808"/>
                  </a:lnTo>
                  <a:lnTo>
                    <a:pt x="19017" y="31356"/>
                  </a:lnTo>
                  <a:lnTo>
                    <a:pt x="12717" y="39882"/>
                  </a:lnTo>
                  <a:lnTo>
                    <a:pt x="7709" y="49515"/>
                  </a:lnTo>
                  <a:lnTo>
                    <a:pt x="3940" y="60217"/>
                  </a:lnTo>
                  <a:lnTo>
                    <a:pt x="1376" y="71658"/>
                  </a:lnTo>
                  <a:lnTo>
                    <a:pt x="88" y="83330"/>
                  </a:lnTo>
                  <a:lnTo>
                    <a:pt x="0" y="94915"/>
                  </a:lnTo>
                  <a:lnTo>
                    <a:pt x="1074" y="106133"/>
                  </a:lnTo>
                  <a:lnTo>
                    <a:pt x="3389" y="116666"/>
                  </a:lnTo>
                  <a:lnTo>
                    <a:pt x="6877" y="126415"/>
                  </a:lnTo>
                  <a:lnTo>
                    <a:pt x="11506" y="135454"/>
                  </a:lnTo>
                  <a:lnTo>
                    <a:pt x="17362" y="143919"/>
                  </a:lnTo>
                  <a:lnTo>
                    <a:pt x="24385" y="151942"/>
                  </a:lnTo>
                  <a:lnTo>
                    <a:pt x="32711" y="159315"/>
                  </a:lnTo>
                  <a:lnTo>
                    <a:pt x="42735" y="165516"/>
                  </a:lnTo>
                  <a:lnTo>
                    <a:pt x="54508" y="170349"/>
                  </a:lnTo>
                  <a:lnTo>
                    <a:pt x="67482" y="173764"/>
                  </a:lnTo>
                  <a:lnTo>
                    <a:pt x="80722" y="175690"/>
                  </a:lnTo>
                  <a:lnTo>
                    <a:pt x="93655" y="176238"/>
                  </a:lnTo>
                  <a:lnTo>
                    <a:pt x="105929" y="175489"/>
                  </a:lnTo>
                  <a:lnTo>
                    <a:pt x="117245" y="173398"/>
                  </a:lnTo>
                  <a:lnTo>
                    <a:pt x="127552" y="170074"/>
                  </a:lnTo>
                  <a:lnTo>
                    <a:pt x="136869" y="165848"/>
                  </a:lnTo>
                  <a:lnTo>
                    <a:pt x="146204" y="160672"/>
                  </a:lnTo>
                  <a:lnTo>
                    <a:pt x="157494" y="152978"/>
                  </a:lnTo>
                  <a:lnTo>
                    <a:pt x="174049" y="1400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2082" y="326383"/>
              <a:ext cx="231628" cy="379027"/>
            </a:xfrm>
            <a:custGeom>
              <a:avLst/>
              <a:gdLst/>
              <a:ahLst/>
              <a:cxnLst/>
              <a:rect l="0" t="0" r="0" b="0"/>
              <a:pathLst>
                <a:path w="231628" h="379027">
                  <a:moveTo>
                    <a:pt x="0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80" y="77037"/>
                  </a:lnTo>
                  <a:lnTo>
                    <a:pt x="3905" y="90007"/>
                  </a:lnTo>
                  <a:lnTo>
                    <a:pt x="6202" y="103383"/>
                  </a:lnTo>
                  <a:lnTo>
                    <a:pt x="8853" y="117533"/>
                  </a:lnTo>
                  <a:lnTo>
                    <a:pt x="11599" y="132663"/>
                  </a:lnTo>
                  <a:lnTo>
                    <a:pt x="14055" y="148970"/>
                  </a:lnTo>
                  <a:lnTo>
                    <a:pt x="16040" y="166422"/>
                  </a:lnTo>
                  <a:lnTo>
                    <a:pt x="17710" y="184516"/>
                  </a:lnTo>
                  <a:lnTo>
                    <a:pt x="19446" y="202422"/>
                  </a:lnTo>
                  <a:lnTo>
                    <a:pt x="21469" y="219677"/>
                  </a:lnTo>
                  <a:lnTo>
                    <a:pt x="23829" y="236022"/>
                  </a:lnTo>
                  <a:lnTo>
                    <a:pt x="26493" y="251233"/>
                  </a:lnTo>
                  <a:lnTo>
                    <a:pt x="29399" y="265315"/>
                  </a:lnTo>
                  <a:lnTo>
                    <a:pt x="32486" y="278434"/>
                  </a:lnTo>
                  <a:lnTo>
                    <a:pt x="35705" y="290799"/>
                  </a:lnTo>
                  <a:lnTo>
                    <a:pt x="39022" y="302538"/>
                  </a:lnTo>
                  <a:lnTo>
                    <a:pt x="42580" y="311365"/>
                  </a:lnTo>
                  <a:lnTo>
                    <a:pt x="46020" y="314102"/>
                  </a:lnTo>
                  <a:lnTo>
                    <a:pt x="48497" y="311405"/>
                  </a:lnTo>
                  <a:lnTo>
                    <a:pt x="50073" y="304856"/>
                  </a:lnTo>
                  <a:lnTo>
                    <a:pt x="51211" y="295741"/>
                  </a:lnTo>
                  <a:lnTo>
                    <a:pt x="52451" y="284943"/>
                  </a:lnTo>
                  <a:lnTo>
                    <a:pt x="54076" y="273052"/>
                  </a:lnTo>
                  <a:lnTo>
                    <a:pt x="56305" y="260774"/>
                  </a:lnTo>
                  <a:lnTo>
                    <a:pt x="59397" y="248969"/>
                  </a:lnTo>
                  <a:lnTo>
                    <a:pt x="63405" y="238073"/>
                  </a:lnTo>
                  <a:lnTo>
                    <a:pt x="68383" y="228617"/>
                  </a:lnTo>
                  <a:lnTo>
                    <a:pt x="74472" y="221392"/>
                  </a:lnTo>
                  <a:lnTo>
                    <a:pt x="81632" y="216618"/>
                  </a:lnTo>
                  <a:lnTo>
                    <a:pt x="89371" y="214360"/>
                  </a:lnTo>
                  <a:lnTo>
                    <a:pt x="96871" y="214799"/>
                  </a:lnTo>
                  <a:lnTo>
                    <a:pt x="103692" y="217753"/>
                  </a:lnTo>
                  <a:lnTo>
                    <a:pt x="109914" y="222630"/>
                  </a:lnTo>
                  <a:lnTo>
                    <a:pt x="115932" y="228643"/>
                  </a:lnTo>
                  <a:lnTo>
                    <a:pt x="122015" y="235241"/>
                  </a:lnTo>
                  <a:lnTo>
                    <a:pt x="128101" y="242446"/>
                  </a:lnTo>
                  <a:lnTo>
                    <a:pt x="133895" y="250720"/>
                  </a:lnTo>
                  <a:lnTo>
                    <a:pt x="139242" y="260245"/>
                  </a:lnTo>
                  <a:lnTo>
                    <a:pt x="144138" y="270761"/>
                  </a:lnTo>
                  <a:lnTo>
                    <a:pt x="148654" y="281745"/>
                  </a:lnTo>
                  <a:lnTo>
                    <a:pt x="152880" y="292840"/>
                  </a:lnTo>
                  <a:lnTo>
                    <a:pt x="157057" y="303883"/>
                  </a:lnTo>
                  <a:lnTo>
                    <a:pt x="161555" y="314825"/>
                  </a:lnTo>
                  <a:lnTo>
                    <a:pt x="166554" y="325654"/>
                  </a:lnTo>
                  <a:lnTo>
                    <a:pt x="172218" y="336060"/>
                  </a:lnTo>
                  <a:lnTo>
                    <a:pt x="178778" y="345449"/>
                  </a:lnTo>
                  <a:lnTo>
                    <a:pt x="186259" y="353576"/>
                  </a:lnTo>
                  <a:lnTo>
                    <a:pt x="194275" y="360375"/>
                  </a:lnTo>
                  <a:lnTo>
                    <a:pt x="203020" y="366455"/>
                  </a:lnTo>
                  <a:lnTo>
                    <a:pt x="214380" y="372348"/>
                  </a:lnTo>
                  <a:lnTo>
                    <a:pt x="231627" y="3790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83378" y="466517"/>
              <a:ext cx="185700" cy="207307"/>
            </a:xfrm>
            <a:custGeom>
              <a:avLst/>
              <a:gdLst/>
              <a:ahLst/>
              <a:cxnLst/>
              <a:rect l="0" t="0" r="0" b="0"/>
              <a:pathLst>
                <a:path w="185700" h="207307">
                  <a:moveTo>
                    <a:pt x="101471" y="112550"/>
                  </a:moveTo>
                  <a:lnTo>
                    <a:pt x="98605" y="100815"/>
                  </a:lnTo>
                  <a:lnTo>
                    <a:pt x="96463" y="89686"/>
                  </a:lnTo>
                  <a:lnTo>
                    <a:pt x="94850" y="78092"/>
                  </a:lnTo>
                  <a:lnTo>
                    <a:pt x="93324" y="66104"/>
                  </a:lnTo>
                  <a:lnTo>
                    <a:pt x="91179" y="54092"/>
                  </a:lnTo>
                  <a:lnTo>
                    <a:pt x="88071" y="42298"/>
                  </a:lnTo>
                  <a:lnTo>
                    <a:pt x="83832" y="31118"/>
                  </a:lnTo>
                  <a:lnTo>
                    <a:pt x="78307" y="21146"/>
                  </a:lnTo>
                  <a:lnTo>
                    <a:pt x="71553" y="12607"/>
                  </a:lnTo>
                  <a:lnTo>
                    <a:pt x="63932" y="5876"/>
                  </a:lnTo>
                  <a:lnTo>
                    <a:pt x="55987" y="1628"/>
                  </a:lnTo>
                  <a:lnTo>
                    <a:pt x="48061" y="0"/>
                  </a:lnTo>
                  <a:lnTo>
                    <a:pt x="40455" y="838"/>
                  </a:lnTo>
                  <a:lnTo>
                    <a:pt x="33501" y="3975"/>
                  </a:lnTo>
                  <a:lnTo>
                    <a:pt x="27308" y="9082"/>
                  </a:lnTo>
                  <a:lnTo>
                    <a:pt x="21811" y="15744"/>
                  </a:lnTo>
                  <a:lnTo>
                    <a:pt x="16876" y="23569"/>
                  </a:lnTo>
                  <a:lnTo>
                    <a:pt x="12372" y="32242"/>
                  </a:lnTo>
                  <a:lnTo>
                    <a:pt x="8345" y="41842"/>
                  </a:lnTo>
                  <a:lnTo>
                    <a:pt x="5011" y="52803"/>
                  </a:lnTo>
                  <a:lnTo>
                    <a:pt x="2439" y="65250"/>
                  </a:lnTo>
                  <a:lnTo>
                    <a:pt x="710" y="78864"/>
                  </a:lnTo>
                  <a:lnTo>
                    <a:pt x="0" y="93073"/>
                  </a:lnTo>
                  <a:lnTo>
                    <a:pt x="302" y="107484"/>
                  </a:lnTo>
                  <a:lnTo>
                    <a:pt x="1470" y="121905"/>
                  </a:lnTo>
                  <a:lnTo>
                    <a:pt x="3318" y="136267"/>
                  </a:lnTo>
                  <a:lnTo>
                    <a:pt x="5678" y="150532"/>
                  </a:lnTo>
                  <a:lnTo>
                    <a:pt x="8736" y="163890"/>
                  </a:lnTo>
                  <a:lnTo>
                    <a:pt x="12999" y="174817"/>
                  </a:lnTo>
                  <a:lnTo>
                    <a:pt x="18642" y="182675"/>
                  </a:lnTo>
                  <a:lnTo>
                    <a:pt x="25381" y="187475"/>
                  </a:lnTo>
                  <a:lnTo>
                    <a:pt x="32668" y="189425"/>
                  </a:lnTo>
                  <a:lnTo>
                    <a:pt x="40119" y="188954"/>
                  </a:lnTo>
                  <a:lnTo>
                    <a:pt x="47392" y="186422"/>
                  </a:lnTo>
                  <a:lnTo>
                    <a:pt x="54115" y="182006"/>
                  </a:lnTo>
                  <a:lnTo>
                    <a:pt x="60150" y="175973"/>
                  </a:lnTo>
                  <a:lnTo>
                    <a:pt x="65540" y="168657"/>
                  </a:lnTo>
                  <a:lnTo>
                    <a:pt x="70401" y="160378"/>
                  </a:lnTo>
                  <a:lnTo>
                    <a:pt x="74862" y="151397"/>
                  </a:lnTo>
                  <a:lnTo>
                    <a:pt x="79029" y="141758"/>
                  </a:lnTo>
                  <a:lnTo>
                    <a:pt x="82988" y="131302"/>
                  </a:lnTo>
                  <a:lnTo>
                    <a:pt x="86818" y="120040"/>
                  </a:lnTo>
                  <a:lnTo>
                    <a:pt x="91046" y="109284"/>
                  </a:lnTo>
                  <a:lnTo>
                    <a:pt x="96122" y="102774"/>
                  </a:lnTo>
                  <a:lnTo>
                    <a:pt x="101041" y="102658"/>
                  </a:lnTo>
                  <a:lnTo>
                    <a:pt x="104741" y="107228"/>
                  </a:lnTo>
                  <a:lnTo>
                    <a:pt x="107583" y="114744"/>
                  </a:lnTo>
                  <a:lnTo>
                    <a:pt x="110520" y="123870"/>
                  </a:lnTo>
                  <a:lnTo>
                    <a:pt x="114098" y="133795"/>
                  </a:lnTo>
                  <a:lnTo>
                    <a:pt x="118449" y="144091"/>
                  </a:lnTo>
                  <a:lnTo>
                    <a:pt x="123503" y="154551"/>
                  </a:lnTo>
                  <a:lnTo>
                    <a:pt x="129122" y="165062"/>
                  </a:lnTo>
                  <a:lnTo>
                    <a:pt x="135442" y="175127"/>
                  </a:lnTo>
                  <a:lnTo>
                    <a:pt x="143811" y="184826"/>
                  </a:lnTo>
                  <a:lnTo>
                    <a:pt x="158316" y="195011"/>
                  </a:lnTo>
                  <a:lnTo>
                    <a:pt x="185699" y="20730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79606" y="489516"/>
              <a:ext cx="147400" cy="173780"/>
            </a:xfrm>
            <a:custGeom>
              <a:avLst/>
              <a:gdLst/>
              <a:ahLst/>
              <a:cxnLst/>
              <a:rect l="0" t="0" r="0" b="0"/>
              <a:pathLst>
                <a:path w="147400" h="173780">
                  <a:moveTo>
                    <a:pt x="0" y="57965"/>
                  </a:moveTo>
                  <a:lnTo>
                    <a:pt x="67" y="72500"/>
                  </a:lnTo>
                  <a:lnTo>
                    <a:pt x="707" y="85131"/>
                  </a:lnTo>
                  <a:lnTo>
                    <a:pt x="2004" y="97036"/>
                  </a:lnTo>
                  <a:lnTo>
                    <a:pt x="3863" y="108518"/>
                  </a:lnTo>
                  <a:lnTo>
                    <a:pt x="6180" y="119710"/>
                  </a:lnTo>
                  <a:lnTo>
                    <a:pt x="8846" y="130697"/>
                  </a:lnTo>
                  <a:lnTo>
                    <a:pt x="11770" y="141540"/>
                  </a:lnTo>
                  <a:lnTo>
                    <a:pt x="14877" y="152282"/>
                  </a:lnTo>
                  <a:lnTo>
                    <a:pt x="18096" y="162884"/>
                  </a:lnTo>
                  <a:lnTo>
                    <a:pt x="20801" y="170891"/>
                  </a:lnTo>
                  <a:lnTo>
                    <a:pt x="22057" y="173188"/>
                  </a:lnTo>
                  <a:lnTo>
                    <a:pt x="21816" y="170744"/>
                  </a:lnTo>
                  <a:lnTo>
                    <a:pt x="20465" y="165207"/>
                  </a:lnTo>
                  <a:lnTo>
                    <a:pt x="18535" y="157606"/>
                  </a:lnTo>
                  <a:lnTo>
                    <a:pt x="16594" y="148374"/>
                  </a:lnTo>
                  <a:lnTo>
                    <a:pt x="14936" y="137832"/>
                  </a:lnTo>
                  <a:lnTo>
                    <a:pt x="13477" y="126443"/>
                  </a:lnTo>
                  <a:lnTo>
                    <a:pt x="11877" y="114780"/>
                  </a:lnTo>
                  <a:lnTo>
                    <a:pt x="9953" y="103178"/>
                  </a:lnTo>
                  <a:lnTo>
                    <a:pt x="7998" y="91603"/>
                  </a:lnTo>
                  <a:lnTo>
                    <a:pt x="6669" y="79763"/>
                  </a:lnTo>
                  <a:lnTo>
                    <a:pt x="6299" y="67503"/>
                  </a:lnTo>
                  <a:lnTo>
                    <a:pt x="7052" y="54980"/>
                  </a:lnTo>
                  <a:lnTo>
                    <a:pt x="9086" y="42566"/>
                  </a:lnTo>
                  <a:lnTo>
                    <a:pt x="12353" y="30489"/>
                  </a:lnTo>
                  <a:lnTo>
                    <a:pt x="16818" y="19448"/>
                  </a:lnTo>
                  <a:lnTo>
                    <a:pt x="22556" y="10630"/>
                  </a:lnTo>
                  <a:lnTo>
                    <a:pt x="29492" y="4490"/>
                  </a:lnTo>
                  <a:lnTo>
                    <a:pt x="37589" y="997"/>
                  </a:lnTo>
                  <a:lnTo>
                    <a:pt x="46925" y="0"/>
                  </a:lnTo>
                  <a:lnTo>
                    <a:pt x="57414" y="1147"/>
                  </a:lnTo>
                  <a:lnTo>
                    <a:pt x="68372" y="4150"/>
                  </a:lnTo>
                  <a:lnTo>
                    <a:pt x="78655" y="8890"/>
                  </a:lnTo>
                  <a:lnTo>
                    <a:pt x="87675" y="15148"/>
                  </a:lnTo>
                  <a:lnTo>
                    <a:pt x="95373" y="22787"/>
                  </a:lnTo>
                  <a:lnTo>
                    <a:pt x="101933" y="31815"/>
                  </a:lnTo>
                  <a:lnTo>
                    <a:pt x="107604" y="42107"/>
                  </a:lnTo>
                  <a:lnTo>
                    <a:pt x="112619" y="53272"/>
                  </a:lnTo>
                  <a:lnTo>
                    <a:pt x="117162" y="64759"/>
                  </a:lnTo>
                  <a:lnTo>
                    <a:pt x="121377" y="76223"/>
                  </a:lnTo>
                  <a:lnTo>
                    <a:pt x="125364" y="87531"/>
                  </a:lnTo>
                  <a:lnTo>
                    <a:pt x="129196" y="98656"/>
                  </a:lnTo>
                  <a:lnTo>
                    <a:pt x="132918" y="109617"/>
                  </a:lnTo>
                  <a:lnTo>
                    <a:pt x="136412" y="120378"/>
                  </a:lnTo>
                  <a:lnTo>
                    <a:pt x="139750" y="132106"/>
                  </a:lnTo>
                  <a:lnTo>
                    <a:pt x="143227" y="148068"/>
                  </a:lnTo>
                  <a:lnTo>
                    <a:pt x="147399" y="17377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88407" y="451710"/>
              <a:ext cx="159733" cy="205608"/>
            </a:xfrm>
            <a:custGeom>
              <a:avLst/>
              <a:gdLst/>
              <a:ahLst/>
              <a:cxnLst/>
              <a:rect l="0" t="0" r="0" b="0"/>
              <a:pathLst>
                <a:path w="159733" h="205608">
                  <a:moveTo>
                    <a:pt x="107054" y="11543"/>
                  </a:moveTo>
                  <a:lnTo>
                    <a:pt x="101052" y="5877"/>
                  </a:lnTo>
                  <a:lnTo>
                    <a:pt x="94207" y="2233"/>
                  </a:lnTo>
                  <a:lnTo>
                    <a:pt x="85820" y="328"/>
                  </a:lnTo>
                  <a:lnTo>
                    <a:pt x="76192" y="0"/>
                  </a:lnTo>
                  <a:lnTo>
                    <a:pt x="65877" y="1267"/>
                  </a:lnTo>
                  <a:lnTo>
                    <a:pt x="55275" y="3992"/>
                  </a:lnTo>
                  <a:lnTo>
                    <a:pt x="44750" y="7912"/>
                  </a:lnTo>
                  <a:lnTo>
                    <a:pt x="34698" y="12748"/>
                  </a:lnTo>
                  <a:lnTo>
                    <a:pt x="25288" y="18262"/>
                  </a:lnTo>
                  <a:lnTo>
                    <a:pt x="16820" y="24588"/>
                  </a:lnTo>
                  <a:lnTo>
                    <a:pt x="9804" y="32197"/>
                  </a:lnTo>
                  <a:lnTo>
                    <a:pt x="4394" y="41235"/>
                  </a:lnTo>
                  <a:lnTo>
                    <a:pt x="913" y="51237"/>
                  </a:lnTo>
                  <a:lnTo>
                    <a:pt x="0" y="61336"/>
                  </a:lnTo>
                  <a:lnTo>
                    <a:pt x="1763" y="71002"/>
                  </a:lnTo>
                  <a:lnTo>
                    <a:pt x="6031" y="79591"/>
                  </a:lnTo>
                  <a:lnTo>
                    <a:pt x="12625" y="86216"/>
                  </a:lnTo>
                  <a:lnTo>
                    <a:pt x="21200" y="90588"/>
                  </a:lnTo>
                  <a:lnTo>
                    <a:pt x="31175" y="92911"/>
                  </a:lnTo>
                  <a:lnTo>
                    <a:pt x="41846" y="93580"/>
                  </a:lnTo>
                  <a:lnTo>
                    <a:pt x="52755" y="93010"/>
                  </a:lnTo>
                  <a:lnTo>
                    <a:pt x="63686" y="91870"/>
                  </a:lnTo>
                  <a:lnTo>
                    <a:pt x="74559" y="91042"/>
                  </a:lnTo>
                  <a:lnTo>
                    <a:pt x="85354" y="90979"/>
                  </a:lnTo>
                  <a:lnTo>
                    <a:pt x="96079" y="91756"/>
                  </a:lnTo>
                  <a:lnTo>
                    <a:pt x="106747" y="93268"/>
                  </a:lnTo>
                  <a:lnTo>
                    <a:pt x="117364" y="95367"/>
                  </a:lnTo>
                  <a:lnTo>
                    <a:pt x="127614" y="98232"/>
                  </a:lnTo>
                  <a:lnTo>
                    <a:pt x="136892" y="102357"/>
                  </a:lnTo>
                  <a:lnTo>
                    <a:pt x="144937" y="107908"/>
                  </a:lnTo>
                  <a:lnTo>
                    <a:pt x="151490" y="114754"/>
                  </a:lnTo>
                  <a:lnTo>
                    <a:pt x="156142" y="122644"/>
                  </a:lnTo>
                  <a:lnTo>
                    <a:pt x="158857" y="131322"/>
                  </a:lnTo>
                  <a:lnTo>
                    <a:pt x="159732" y="140573"/>
                  </a:lnTo>
                  <a:lnTo>
                    <a:pt x="158815" y="150227"/>
                  </a:lnTo>
                  <a:lnTo>
                    <a:pt x="156308" y="160152"/>
                  </a:lnTo>
                  <a:lnTo>
                    <a:pt x="152356" y="169934"/>
                  </a:lnTo>
                  <a:lnTo>
                    <a:pt x="146964" y="178896"/>
                  </a:lnTo>
                  <a:lnTo>
                    <a:pt x="140262" y="186732"/>
                  </a:lnTo>
                  <a:lnTo>
                    <a:pt x="132321" y="193315"/>
                  </a:lnTo>
                  <a:lnTo>
                    <a:pt x="123089" y="198521"/>
                  </a:lnTo>
                  <a:lnTo>
                    <a:pt x="112665" y="202421"/>
                  </a:lnTo>
                  <a:lnTo>
                    <a:pt x="101581" y="204905"/>
                  </a:lnTo>
                  <a:lnTo>
                    <a:pt x="90682" y="205607"/>
                  </a:lnTo>
                  <a:lnTo>
                    <a:pt x="80438" y="204498"/>
                  </a:lnTo>
                  <a:lnTo>
                    <a:pt x="71244" y="202130"/>
                  </a:lnTo>
                  <a:lnTo>
                    <a:pt x="62693" y="199230"/>
                  </a:lnTo>
                  <a:lnTo>
                    <a:pt x="54038" y="195545"/>
                  </a:lnTo>
                  <a:lnTo>
                    <a:pt x="43883" y="19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09064" y="433219"/>
              <a:ext cx="412823" cy="202294"/>
            </a:xfrm>
            <a:custGeom>
              <a:avLst/>
              <a:gdLst/>
              <a:ahLst/>
              <a:cxnLst/>
              <a:rect l="0" t="0" r="0" b="0"/>
              <a:pathLst>
                <a:path w="412823" h="202294">
                  <a:moveTo>
                    <a:pt x="23267" y="72148"/>
                  </a:moveTo>
                  <a:lnTo>
                    <a:pt x="17466" y="78083"/>
                  </a:lnTo>
                  <a:lnTo>
                    <a:pt x="12542" y="84288"/>
                  </a:lnTo>
                  <a:lnTo>
                    <a:pt x="8049" y="91388"/>
                  </a:lnTo>
                  <a:lnTo>
                    <a:pt x="4174" y="99501"/>
                  </a:lnTo>
                  <a:lnTo>
                    <a:pt x="1457" y="108796"/>
                  </a:lnTo>
                  <a:lnTo>
                    <a:pt x="102" y="119239"/>
                  </a:lnTo>
                  <a:lnTo>
                    <a:pt x="0" y="130491"/>
                  </a:lnTo>
                  <a:lnTo>
                    <a:pt x="918" y="142029"/>
                  </a:lnTo>
                  <a:lnTo>
                    <a:pt x="2613" y="153520"/>
                  </a:lnTo>
                  <a:lnTo>
                    <a:pt x="5037" y="164674"/>
                  </a:lnTo>
                  <a:lnTo>
                    <a:pt x="8333" y="175163"/>
                  </a:lnTo>
                  <a:lnTo>
                    <a:pt x="12511" y="184864"/>
                  </a:lnTo>
                  <a:lnTo>
                    <a:pt x="17450" y="193191"/>
                  </a:lnTo>
                  <a:lnTo>
                    <a:pt x="22990" y="199049"/>
                  </a:lnTo>
                  <a:lnTo>
                    <a:pt x="28977" y="202055"/>
                  </a:lnTo>
                  <a:lnTo>
                    <a:pt x="35284" y="202293"/>
                  </a:lnTo>
                  <a:lnTo>
                    <a:pt x="41818" y="199952"/>
                  </a:lnTo>
                  <a:lnTo>
                    <a:pt x="48504" y="195416"/>
                  </a:lnTo>
                  <a:lnTo>
                    <a:pt x="55128" y="189154"/>
                  </a:lnTo>
                  <a:lnTo>
                    <a:pt x="61349" y="181606"/>
                  </a:lnTo>
                  <a:lnTo>
                    <a:pt x="67014" y="173126"/>
                  </a:lnTo>
                  <a:lnTo>
                    <a:pt x="72141" y="163827"/>
                  </a:lnTo>
                  <a:lnTo>
                    <a:pt x="76818" y="153601"/>
                  </a:lnTo>
                  <a:lnTo>
                    <a:pt x="81165" y="142494"/>
                  </a:lnTo>
                  <a:lnTo>
                    <a:pt x="85774" y="131842"/>
                  </a:lnTo>
                  <a:lnTo>
                    <a:pt x="91303" y="125235"/>
                  </a:lnTo>
                  <a:lnTo>
                    <a:pt x="97064" y="124523"/>
                  </a:lnTo>
                  <a:lnTo>
                    <a:pt x="102131" y="127872"/>
                  </a:lnTo>
                  <a:lnTo>
                    <a:pt x="106698" y="133581"/>
                  </a:lnTo>
                  <a:lnTo>
                    <a:pt x="111325" y="140421"/>
                  </a:lnTo>
                  <a:lnTo>
                    <a:pt x="116334" y="147692"/>
                  </a:lnTo>
                  <a:lnTo>
                    <a:pt x="121967" y="154901"/>
                  </a:lnTo>
                  <a:lnTo>
                    <a:pt x="128486" y="161610"/>
                  </a:lnTo>
                  <a:lnTo>
                    <a:pt x="135938" y="167636"/>
                  </a:lnTo>
                  <a:lnTo>
                    <a:pt x="144210" y="172516"/>
                  </a:lnTo>
                  <a:lnTo>
                    <a:pt x="153130" y="175443"/>
                  </a:lnTo>
                  <a:lnTo>
                    <a:pt x="162530" y="176146"/>
                  </a:lnTo>
                  <a:lnTo>
                    <a:pt x="172112" y="174670"/>
                  </a:lnTo>
                  <a:lnTo>
                    <a:pt x="181463" y="171097"/>
                  </a:lnTo>
                  <a:lnTo>
                    <a:pt x="190370" y="165690"/>
                  </a:lnTo>
                  <a:lnTo>
                    <a:pt x="198485" y="158655"/>
                  </a:lnTo>
                  <a:lnTo>
                    <a:pt x="205258" y="150048"/>
                  </a:lnTo>
                  <a:lnTo>
                    <a:pt x="210510" y="140036"/>
                  </a:lnTo>
                  <a:lnTo>
                    <a:pt x="214223" y="128722"/>
                  </a:lnTo>
                  <a:lnTo>
                    <a:pt x="216357" y="116073"/>
                  </a:lnTo>
                  <a:lnTo>
                    <a:pt x="217071" y="102224"/>
                  </a:lnTo>
                  <a:lnTo>
                    <a:pt x="217311" y="88537"/>
                  </a:lnTo>
                  <a:lnTo>
                    <a:pt x="219501" y="77433"/>
                  </a:lnTo>
                  <a:lnTo>
                    <a:pt x="224623" y="70343"/>
                  </a:lnTo>
                  <a:lnTo>
                    <a:pt x="230969" y="67437"/>
                  </a:lnTo>
                  <a:lnTo>
                    <a:pt x="237709" y="67775"/>
                  </a:lnTo>
                  <a:lnTo>
                    <a:pt x="244758" y="70358"/>
                  </a:lnTo>
                  <a:lnTo>
                    <a:pt x="252345" y="74439"/>
                  </a:lnTo>
                  <a:lnTo>
                    <a:pt x="260568" y="79507"/>
                  </a:lnTo>
                  <a:lnTo>
                    <a:pt x="269383" y="85062"/>
                  </a:lnTo>
                  <a:lnTo>
                    <a:pt x="278679" y="90575"/>
                  </a:lnTo>
                  <a:lnTo>
                    <a:pt x="288341" y="95762"/>
                  </a:lnTo>
                  <a:lnTo>
                    <a:pt x="298270" y="100230"/>
                  </a:lnTo>
                  <a:lnTo>
                    <a:pt x="308389" y="103404"/>
                  </a:lnTo>
                  <a:lnTo>
                    <a:pt x="318633" y="105088"/>
                  </a:lnTo>
                  <a:lnTo>
                    <a:pt x="328801" y="105253"/>
                  </a:lnTo>
                  <a:lnTo>
                    <a:pt x="338554" y="103851"/>
                  </a:lnTo>
                  <a:lnTo>
                    <a:pt x="347740" y="101017"/>
                  </a:lnTo>
                  <a:lnTo>
                    <a:pt x="356212" y="96844"/>
                  </a:lnTo>
                  <a:lnTo>
                    <a:pt x="363758" y="91303"/>
                  </a:lnTo>
                  <a:lnTo>
                    <a:pt x="370342" y="84505"/>
                  </a:lnTo>
                  <a:lnTo>
                    <a:pt x="375764" y="76671"/>
                  </a:lnTo>
                  <a:lnTo>
                    <a:pt x="379584" y="68043"/>
                  </a:lnTo>
                  <a:lnTo>
                    <a:pt x="381703" y="58837"/>
                  </a:lnTo>
                  <a:lnTo>
                    <a:pt x="382161" y="49386"/>
                  </a:lnTo>
                  <a:lnTo>
                    <a:pt x="380957" y="40121"/>
                  </a:lnTo>
                  <a:lnTo>
                    <a:pt x="378253" y="31267"/>
                  </a:lnTo>
                  <a:lnTo>
                    <a:pt x="374169" y="23018"/>
                  </a:lnTo>
                  <a:lnTo>
                    <a:pt x="368687" y="15623"/>
                  </a:lnTo>
                  <a:lnTo>
                    <a:pt x="361933" y="9143"/>
                  </a:lnTo>
                  <a:lnTo>
                    <a:pt x="354298" y="3962"/>
                  </a:lnTo>
                  <a:lnTo>
                    <a:pt x="346336" y="836"/>
                  </a:lnTo>
                  <a:lnTo>
                    <a:pt x="338390" y="0"/>
                  </a:lnTo>
                  <a:lnTo>
                    <a:pt x="330600" y="1387"/>
                  </a:lnTo>
                  <a:lnTo>
                    <a:pt x="322989" y="4902"/>
                  </a:lnTo>
                  <a:lnTo>
                    <a:pt x="315545" y="10270"/>
                  </a:lnTo>
                  <a:lnTo>
                    <a:pt x="308564" y="17279"/>
                  </a:lnTo>
                  <a:lnTo>
                    <a:pt x="302626" y="25869"/>
                  </a:lnTo>
                  <a:lnTo>
                    <a:pt x="297966" y="35865"/>
                  </a:lnTo>
                  <a:lnTo>
                    <a:pt x="294497" y="46998"/>
                  </a:lnTo>
                  <a:lnTo>
                    <a:pt x="292003" y="58994"/>
                  </a:lnTo>
                  <a:lnTo>
                    <a:pt x="290254" y="71614"/>
                  </a:lnTo>
                  <a:lnTo>
                    <a:pt x="289213" y="84511"/>
                  </a:lnTo>
                  <a:lnTo>
                    <a:pt x="289031" y="97242"/>
                  </a:lnTo>
                  <a:lnTo>
                    <a:pt x="289724" y="109582"/>
                  </a:lnTo>
                  <a:lnTo>
                    <a:pt x="291341" y="121495"/>
                  </a:lnTo>
                  <a:lnTo>
                    <a:pt x="294029" y="133035"/>
                  </a:lnTo>
                  <a:lnTo>
                    <a:pt x="297770" y="144273"/>
                  </a:lnTo>
                  <a:lnTo>
                    <a:pt x="302571" y="154957"/>
                  </a:lnTo>
                  <a:lnTo>
                    <a:pt x="308542" y="164533"/>
                  </a:lnTo>
                  <a:lnTo>
                    <a:pt x="315639" y="172781"/>
                  </a:lnTo>
                  <a:lnTo>
                    <a:pt x="323844" y="179472"/>
                  </a:lnTo>
                  <a:lnTo>
                    <a:pt x="333254" y="184218"/>
                  </a:lnTo>
                  <a:lnTo>
                    <a:pt x="343798" y="186991"/>
                  </a:lnTo>
                  <a:lnTo>
                    <a:pt x="354962" y="187735"/>
                  </a:lnTo>
                  <a:lnTo>
                    <a:pt x="365915" y="186197"/>
                  </a:lnTo>
                  <a:lnTo>
                    <a:pt x="376194" y="182475"/>
                  </a:lnTo>
                  <a:lnTo>
                    <a:pt x="385412" y="177375"/>
                  </a:lnTo>
                  <a:lnTo>
                    <a:pt x="393982" y="171740"/>
                  </a:lnTo>
                  <a:lnTo>
                    <a:pt x="402652" y="165079"/>
                  </a:lnTo>
                  <a:lnTo>
                    <a:pt x="412822" y="15637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53471" y="425267"/>
              <a:ext cx="168457" cy="199497"/>
            </a:xfrm>
            <a:custGeom>
              <a:avLst/>
              <a:gdLst/>
              <a:ahLst/>
              <a:cxnLst/>
              <a:rect l="0" t="0" r="0" b="0"/>
              <a:pathLst>
                <a:path w="168457" h="199497">
                  <a:moveTo>
                    <a:pt x="0" y="80100"/>
                  </a:moveTo>
                  <a:lnTo>
                    <a:pt x="2934" y="88902"/>
                  </a:lnTo>
                  <a:lnTo>
                    <a:pt x="5716" y="97248"/>
                  </a:lnTo>
                  <a:lnTo>
                    <a:pt x="8616" y="105947"/>
                  </a:lnTo>
                  <a:lnTo>
                    <a:pt x="11656" y="115068"/>
                  </a:lnTo>
                  <a:lnTo>
                    <a:pt x="14821" y="124563"/>
                  </a:lnTo>
                  <a:lnTo>
                    <a:pt x="18085" y="134355"/>
                  </a:lnTo>
                  <a:lnTo>
                    <a:pt x="21423" y="144369"/>
                  </a:lnTo>
                  <a:lnTo>
                    <a:pt x="24814" y="154543"/>
                  </a:lnTo>
                  <a:lnTo>
                    <a:pt x="28248" y="164825"/>
                  </a:lnTo>
                  <a:lnTo>
                    <a:pt x="31875" y="175016"/>
                  </a:lnTo>
                  <a:lnTo>
                    <a:pt x="35996" y="184785"/>
                  </a:lnTo>
                  <a:lnTo>
                    <a:pt x="40713" y="193903"/>
                  </a:lnTo>
                  <a:lnTo>
                    <a:pt x="45271" y="199496"/>
                  </a:lnTo>
                  <a:lnTo>
                    <a:pt x="48188" y="198569"/>
                  </a:lnTo>
                  <a:lnTo>
                    <a:pt x="48979" y="193057"/>
                  </a:lnTo>
                  <a:lnTo>
                    <a:pt x="48156" y="184823"/>
                  </a:lnTo>
                  <a:lnTo>
                    <a:pt x="46302" y="175182"/>
                  </a:lnTo>
                  <a:lnTo>
                    <a:pt x="43818" y="164899"/>
                  </a:lnTo>
                  <a:lnTo>
                    <a:pt x="40951" y="154356"/>
                  </a:lnTo>
                  <a:lnTo>
                    <a:pt x="37849" y="143729"/>
                  </a:lnTo>
                  <a:lnTo>
                    <a:pt x="34606" y="133087"/>
                  </a:lnTo>
                  <a:lnTo>
                    <a:pt x="31440" y="122290"/>
                  </a:lnTo>
                  <a:lnTo>
                    <a:pt x="28689" y="111039"/>
                  </a:lnTo>
                  <a:lnTo>
                    <a:pt x="26510" y="99208"/>
                  </a:lnTo>
                  <a:lnTo>
                    <a:pt x="25046" y="86987"/>
                  </a:lnTo>
                  <a:lnTo>
                    <a:pt x="24513" y="74783"/>
                  </a:lnTo>
                  <a:lnTo>
                    <a:pt x="24946" y="62842"/>
                  </a:lnTo>
                  <a:lnTo>
                    <a:pt x="26713" y="51554"/>
                  </a:lnTo>
                  <a:lnTo>
                    <a:pt x="30559" y="41505"/>
                  </a:lnTo>
                  <a:lnTo>
                    <a:pt x="36705" y="32899"/>
                  </a:lnTo>
                  <a:lnTo>
                    <a:pt x="44918" y="25613"/>
                  </a:lnTo>
                  <a:lnTo>
                    <a:pt x="54789" y="19395"/>
                  </a:lnTo>
                  <a:lnTo>
                    <a:pt x="65909" y="13991"/>
                  </a:lnTo>
                  <a:lnTo>
                    <a:pt x="77932" y="9341"/>
                  </a:lnTo>
                  <a:lnTo>
                    <a:pt x="90593" y="5581"/>
                  </a:lnTo>
                  <a:lnTo>
                    <a:pt x="103681" y="2719"/>
                  </a:lnTo>
                  <a:lnTo>
                    <a:pt x="116646" y="820"/>
                  </a:lnTo>
                  <a:lnTo>
                    <a:pt x="129952" y="0"/>
                  </a:lnTo>
                  <a:lnTo>
                    <a:pt x="145884" y="1305"/>
                  </a:lnTo>
                  <a:lnTo>
                    <a:pt x="168456" y="640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31762" y="439742"/>
              <a:ext cx="195534" cy="181440"/>
            </a:xfrm>
            <a:custGeom>
              <a:avLst/>
              <a:gdLst/>
              <a:ahLst/>
              <a:cxnLst/>
              <a:rect l="0" t="0" r="0" b="0"/>
              <a:pathLst>
                <a:path w="195534" h="181440">
                  <a:moveTo>
                    <a:pt x="90248" y="44568"/>
                  </a:moveTo>
                  <a:lnTo>
                    <a:pt x="87247" y="35767"/>
                  </a:lnTo>
                  <a:lnTo>
                    <a:pt x="83825" y="27420"/>
                  </a:lnTo>
                  <a:lnTo>
                    <a:pt x="79624" y="18744"/>
                  </a:lnTo>
                  <a:lnTo>
                    <a:pt x="74551" y="10488"/>
                  </a:lnTo>
                  <a:lnTo>
                    <a:pt x="68421" y="4234"/>
                  </a:lnTo>
                  <a:lnTo>
                    <a:pt x="61242" y="713"/>
                  </a:lnTo>
                  <a:lnTo>
                    <a:pt x="53328" y="0"/>
                  </a:lnTo>
                  <a:lnTo>
                    <a:pt x="45181" y="1957"/>
                  </a:lnTo>
                  <a:lnTo>
                    <a:pt x="37119" y="6208"/>
                  </a:lnTo>
                  <a:lnTo>
                    <a:pt x="29420" y="12434"/>
                  </a:lnTo>
                  <a:lnTo>
                    <a:pt x="22404" y="20483"/>
                  </a:lnTo>
                  <a:lnTo>
                    <a:pt x="16173" y="30109"/>
                  </a:lnTo>
                  <a:lnTo>
                    <a:pt x="10821" y="40991"/>
                  </a:lnTo>
                  <a:lnTo>
                    <a:pt x="6516" y="52817"/>
                  </a:lnTo>
                  <a:lnTo>
                    <a:pt x="3253" y="65323"/>
                  </a:lnTo>
                  <a:lnTo>
                    <a:pt x="1042" y="78143"/>
                  </a:lnTo>
                  <a:lnTo>
                    <a:pt x="0" y="90823"/>
                  </a:lnTo>
                  <a:lnTo>
                    <a:pt x="75" y="103128"/>
                  </a:lnTo>
                  <a:lnTo>
                    <a:pt x="1090" y="115018"/>
                  </a:lnTo>
                  <a:lnTo>
                    <a:pt x="2834" y="126543"/>
                  </a:lnTo>
                  <a:lnTo>
                    <a:pt x="5129" y="137761"/>
                  </a:lnTo>
                  <a:lnTo>
                    <a:pt x="8313" y="148092"/>
                  </a:lnTo>
                  <a:lnTo>
                    <a:pt x="13192" y="156368"/>
                  </a:lnTo>
                  <a:lnTo>
                    <a:pt x="20058" y="162106"/>
                  </a:lnTo>
                  <a:lnTo>
                    <a:pt x="28263" y="165144"/>
                  </a:lnTo>
                  <a:lnTo>
                    <a:pt x="36542" y="165296"/>
                  </a:lnTo>
                  <a:lnTo>
                    <a:pt x="44140" y="162761"/>
                  </a:lnTo>
                  <a:lnTo>
                    <a:pt x="50849" y="157840"/>
                  </a:lnTo>
                  <a:lnTo>
                    <a:pt x="56730" y="150741"/>
                  </a:lnTo>
                  <a:lnTo>
                    <a:pt x="61933" y="141790"/>
                  </a:lnTo>
                  <a:lnTo>
                    <a:pt x="66461" y="131377"/>
                  </a:lnTo>
                  <a:lnTo>
                    <a:pt x="70145" y="119874"/>
                  </a:lnTo>
                  <a:lnTo>
                    <a:pt x="72969" y="107588"/>
                  </a:lnTo>
                  <a:lnTo>
                    <a:pt x="75208" y="94917"/>
                  </a:lnTo>
                  <a:lnTo>
                    <a:pt x="77327" y="82337"/>
                  </a:lnTo>
                  <a:lnTo>
                    <a:pt x="79620" y="70154"/>
                  </a:lnTo>
                  <a:lnTo>
                    <a:pt x="82607" y="60371"/>
                  </a:lnTo>
                  <a:lnTo>
                    <a:pt x="86398" y="56126"/>
                  </a:lnTo>
                  <a:lnTo>
                    <a:pt x="90213" y="57486"/>
                  </a:lnTo>
                  <a:lnTo>
                    <a:pt x="93868" y="62679"/>
                  </a:lnTo>
                  <a:lnTo>
                    <a:pt x="97416" y="70141"/>
                  </a:lnTo>
                  <a:lnTo>
                    <a:pt x="100914" y="78891"/>
                  </a:lnTo>
                  <a:lnTo>
                    <a:pt x="104398" y="88371"/>
                  </a:lnTo>
                  <a:lnTo>
                    <a:pt x="107884" y="98265"/>
                  </a:lnTo>
                  <a:lnTo>
                    <a:pt x="111543" y="108235"/>
                  </a:lnTo>
                  <a:lnTo>
                    <a:pt x="115683" y="117874"/>
                  </a:lnTo>
                  <a:lnTo>
                    <a:pt x="120437" y="126998"/>
                  </a:lnTo>
                  <a:lnTo>
                    <a:pt x="125935" y="135603"/>
                  </a:lnTo>
                  <a:lnTo>
                    <a:pt x="132383" y="143772"/>
                  </a:lnTo>
                  <a:lnTo>
                    <a:pt x="139793" y="151595"/>
                  </a:lnTo>
                  <a:lnTo>
                    <a:pt x="147960" y="158858"/>
                  </a:lnTo>
                  <a:lnTo>
                    <a:pt x="157568" y="165757"/>
                  </a:lnTo>
                  <a:lnTo>
                    <a:pt x="171694" y="172901"/>
                  </a:lnTo>
                  <a:lnTo>
                    <a:pt x="195533" y="18143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47481" y="410611"/>
              <a:ext cx="180309" cy="200042"/>
            </a:xfrm>
            <a:custGeom>
              <a:avLst/>
              <a:gdLst/>
              <a:ahLst/>
              <a:cxnLst/>
              <a:rect l="0" t="0" r="0" b="0"/>
              <a:pathLst>
                <a:path w="180309" h="200042">
                  <a:moveTo>
                    <a:pt x="127213" y="0"/>
                  </a:moveTo>
                  <a:lnTo>
                    <a:pt x="115478" y="67"/>
                  </a:lnTo>
                  <a:lnTo>
                    <a:pt x="104349" y="707"/>
                  </a:lnTo>
                  <a:lnTo>
                    <a:pt x="92760" y="2008"/>
                  </a:lnTo>
                  <a:lnTo>
                    <a:pt x="80944" y="4041"/>
                  </a:lnTo>
                  <a:lnTo>
                    <a:pt x="69581" y="7006"/>
                  </a:lnTo>
                  <a:lnTo>
                    <a:pt x="59031" y="10925"/>
                  </a:lnTo>
                  <a:lnTo>
                    <a:pt x="49330" y="15674"/>
                  </a:lnTo>
                  <a:lnTo>
                    <a:pt x="40358" y="21078"/>
                  </a:lnTo>
                  <a:lnTo>
                    <a:pt x="31955" y="26970"/>
                  </a:lnTo>
                  <a:lnTo>
                    <a:pt x="23973" y="33212"/>
                  </a:lnTo>
                  <a:lnTo>
                    <a:pt x="16292" y="39701"/>
                  </a:lnTo>
                  <a:lnTo>
                    <a:pt x="8854" y="46375"/>
                  </a:lnTo>
                  <a:lnTo>
                    <a:pt x="2780" y="53685"/>
                  </a:lnTo>
                  <a:lnTo>
                    <a:pt x="0" y="61369"/>
                  </a:lnTo>
                  <a:lnTo>
                    <a:pt x="830" y="67710"/>
                  </a:lnTo>
                  <a:lnTo>
                    <a:pt x="4586" y="71999"/>
                  </a:lnTo>
                  <a:lnTo>
                    <a:pt x="10478" y="74308"/>
                  </a:lnTo>
                  <a:lnTo>
                    <a:pt x="18030" y="75153"/>
                  </a:lnTo>
                  <a:lnTo>
                    <a:pt x="27081" y="75230"/>
                  </a:lnTo>
                  <a:lnTo>
                    <a:pt x="37428" y="75011"/>
                  </a:lnTo>
                  <a:lnTo>
                    <a:pt x="48649" y="74892"/>
                  </a:lnTo>
                  <a:lnTo>
                    <a:pt x="60183" y="75273"/>
                  </a:lnTo>
                  <a:lnTo>
                    <a:pt x="71688" y="76312"/>
                  </a:lnTo>
                  <a:lnTo>
                    <a:pt x="83196" y="77977"/>
                  </a:lnTo>
                  <a:lnTo>
                    <a:pt x="94989" y="80158"/>
                  </a:lnTo>
                  <a:lnTo>
                    <a:pt x="107211" y="82737"/>
                  </a:lnTo>
                  <a:lnTo>
                    <a:pt x="119538" y="85771"/>
                  </a:lnTo>
                  <a:lnTo>
                    <a:pt x="131290" y="89485"/>
                  </a:lnTo>
                  <a:lnTo>
                    <a:pt x="142116" y="93951"/>
                  </a:lnTo>
                  <a:lnTo>
                    <a:pt x="151844" y="99255"/>
                  </a:lnTo>
                  <a:lnTo>
                    <a:pt x="160306" y="105572"/>
                  </a:lnTo>
                  <a:lnTo>
                    <a:pt x="167541" y="112903"/>
                  </a:lnTo>
                  <a:lnTo>
                    <a:pt x="173417" y="121267"/>
                  </a:lnTo>
                  <a:lnTo>
                    <a:pt x="177550" y="130784"/>
                  </a:lnTo>
                  <a:lnTo>
                    <a:pt x="179878" y="141396"/>
                  </a:lnTo>
                  <a:lnTo>
                    <a:pt x="180308" y="152435"/>
                  </a:lnTo>
                  <a:lnTo>
                    <a:pt x="178552" y="162773"/>
                  </a:lnTo>
                  <a:lnTo>
                    <a:pt x="174661" y="171825"/>
                  </a:lnTo>
                  <a:lnTo>
                    <a:pt x="168796" y="179374"/>
                  </a:lnTo>
                  <a:lnTo>
                    <a:pt x="161046" y="185302"/>
                  </a:lnTo>
                  <a:lnTo>
                    <a:pt x="151651" y="189731"/>
                  </a:lnTo>
                  <a:lnTo>
                    <a:pt x="140938" y="192928"/>
                  </a:lnTo>
                  <a:lnTo>
                    <a:pt x="129232" y="195180"/>
                  </a:lnTo>
                  <a:lnTo>
                    <a:pt x="116801" y="196742"/>
                  </a:lnTo>
                  <a:lnTo>
                    <a:pt x="103693" y="197813"/>
                  </a:lnTo>
                  <a:lnTo>
                    <a:pt x="89755" y="198542"/>
                  </a:lnTo>
                  <a:lnTo>
                    <a:pt x="74987" y="199035"/>
                  </a:lnTo>
                  <a:lnTo>
                    <a:pt x="60070" y="199367"/>
                  </a:lnTo>
                  <a:lnTo>
                    <a:pt x="44709" y="199627"/>
                  </a:lnTo>
                  <a:lnTo>
                    <a:pt x="26436" y="199839"/>
                  </a:lnTo>
                  <a:lnTo>
                    <a:pt x="871" y="2000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36658" y="412206"/>
              <a:ext cx="196047" cy="198447"/>
            </a:xfrm>
            <a:custGeom>
              <a:avLst/>
              <a:gdLst/>
              <a:ahLst/>
              <a:cxnLst/>
              <a:rect l="0" t="0" r="0" b="0"/>
              <a:pathLst>
                <a:path w="196047" h="198447">
                  <a:moveTo>
                    <a:pt x="111819" y="93161"/>
                  </a:moveTo>
                  <a:lnTo>
                    <a:pt x="111751" y="81493"/>
                  </a:lnTo>
                  <a:lnTo>
                    <a:pt x="111112" y="71005"/>
                  </a:lnTo>
                  <a:lnTo>
                    <a:pt x="109810" y="60707"/>
                  </a:lnTo>
                  <a:lnTo>
                    <a:pt x="107778" y="50579"/>
                  </a:lnTo>
                  <a:lnTo>
                    <a:pt x="104813" y="40884"/>
                  </a:lnTo>
                  <a:lnTo>
                    <a:pt x="100889" y="31752"/>
                  </a:lnTo>
                  <a:lnTo>
                    <a:pt x="95967" y="23322"/>
                  </a:lnTo>
                  <a:lnTo>
                    <a:pt x="89914" y="15809"/>
                  </a:lnTo>
                  <a:lnTo>
                    <a:pt x="82770" y="9252"/>
                  </a:lnTo>
                  <a:lnTo>
                    <a:pt x="74702" y="4019"/>
                  </a:lnTo>
                  <a:lnTo>
                    <a:pt x="65917" y="859"/>
                  </a:lnTo>
                  <a:lnTo>
                    <a:pt x="56610" y="0"/>
                  </a:lnTo>
                  <a:lnTo>
                    <a:pt x="47262" y="1373"/>
                  </a:lnTo>
                  <a:lnTo>
                    <a:pt x="38598" y="4878"/>
                  </a:lnTo>
                  <a:lnTo>
                    <a:pt x="30961" y="10235"/>
                  </a:lnTo>
                  <a:lnTo>
                    <a:pt x="24343" y="17066"/>
                  </a:lnTo>
                  <a:lnTo>
                    <a:pt x="18582" y="25005"/>
                  </a:lnTo>
                  <a:lnTo>
                    <a:pt x="13487" y="33755"/>
                  </a:lnTo>
                  <a:lnTo>
                    <a:pt x="9047" y="43407"/>
                  </a:lnTo>
                  <a:lnTo>
                    <a:pt x="5428" y="54402"/>
                  </a:lnTo>
                  <a:lnTo>
                    <a:pt x="2660" y="66872"/>
                  </a:lnTo>
                  <a:lnTo>
                    <a:pt x="800" y="80501"/>
                  </a:lnTo>
                  <a:lnTo>
                    <a:pt x="0" y="94721"/>
                  </a:lnTo>
                  <a:lnTo>
                    <a:pt x="247" y="109134"/>
                  </a:lnTo>
                  <a:lnTo>
                    <a:pt x="1548" y="123387"/>
                  </a:lnTo>
                  <a:lnTo>
                    <a:pt x="4017" y="137104"/>
                  </a:lnTo>
                  <a:lnTo>
                    <a:pt x="7607" y="150122"/>
                  </a:lnTo>
                  <a:lnTo>
                    <a:pt x="12306" y="161828"/>
                  </a:lnTo>
                  <a:lnTo>
                    <a:pt x="18209" y="171108"/>
                  </a:lnTo>
                  <a:lnTo>
                    <a:pt x="25249" y="177564"/>
                  </a:lnTo>
                  <a:lnTo>
                    <a:pt x="33078" y="181272"/>
                  </a:lnTo>
                  <a:lnTo>
                    <a:pt x="41170" y="182414"/>
                  </a:lnTo>
                  <a:lnTo>
                    <a:pt x="49198" y="181366"/>
                  </a:lnTo>
                  <a:lnTo>
                    <a:pt x="56875" y="178428"/>
                  </a:lnTo>
                  <a:lnTo>
                    <a:pt x="63877" y="173733"/>
                  </a:lnTo>
                  <a:lnTo>
                    <a:pt x="70102" y="167509"/>
                  </a:lnTo>
                  <a:lnTo>
                    <a:pt x="75622" y="160063"/>
                  </a:lnTo>
                  <a:lnTo>
                    <a:pt x="80570" y="151696"/>
                  </a:lnTo>
                  <a:lnTo>
                    <a:pt x="85089" y="142657"/>
                  </a:lnTo>
                  <a:lnTo>
                    <a:pt x="89296" y="132978"/>
                  </a:lnTo>
                  <a:lnTo>
                    <a:pt x="93282" y="122495"/>
                  </a:lnTo>
                  <a:lnTo>
                    <a:pt x="97121" y="111251"/>
                  </a:lnTo>
                  <a:lnTo>
                    <a:pt x="101056" y="101770"/>
                  </a:lnTo>
                  <a:lnTo>
                    <a:pt x="104942" y="97660"/>
                  </a:lnTo>
                  <a:lnTo>
                    <a:pt x="108241" y="98703"/>
                  </a:lnTo>
                  <a:lnTo>
                    <a:pt x="111174" y="103309"/>
                  </a:lnTo>
                  <a:lnTo>
                    <a:pt x="114198" y="109985"/>
                  </a:lnTo>
                  <a:lnTo>
                    <a:pt x="117770" y="117558"/>
                  </a:lnTo>
                  <a:lnTo>
                    <a:pt x="122069" y="125375"/>
                  </a:lnTo>
                  <a:lnTo>
                    <a:pt x="127056" y="133313"/>
                  </a:lnTo>
                  <a:lnTo>
                    <a:pt x="132612" y="141587"/>
                  </a:lnTo>
                  <a:lnTo>
                    <a:pt x="138606" y="150308"/>
                  </a:lnTo>
                  <a:lnTo>
                    <a:pt x="145085" y="159140"/>
                  </a:lnTo>
                  <a:lnTo>
                    <a:pt x="152264" y="167393"/>
                  </a:lnTo>
                  <a:lnTo>
                    <a:pt x="160190" y="174720"/>
                  </a:lnTo>
                  <a:lnTo>
                    <a:pt x="168324" y="180964"/>
                  </a:lnTo>
                  <a:lnTo>
                    <a:pt x="176425" y="186603"/>
                  </a:lnTo>
                  <a:lnTo>
                    <a:pt x="185204" y="192129"/>
                  </a:lnTo>
                  <a:lnTo>
                    <a:pt x="196046" y="19844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79843" y="241451"/>
              <a:ext cx="174002" cy="358674"/>
            </a:xfrm>
            <a:custGeom>
              <a:avLst/>
              <a:gdLst/>
              <a:ahLst/>
              <a:cxnLst/>
              <a:rect l="0" t="0" r="0" b="0"/>
              <a:pathLst>
                <a:path w="174002" h="358674">
                  <a:moveTo>
                    <a:pt x="89773" y="358673"/>
                  </a:moveTo>
                  <a:lnTo>
                    <a:pt x="86839" y="349872"/>
                  </a:lnTo>
                  <a:lnTo>
                    <a:pt x="84057" y="341525"/>
                  </a:lnTo>
                  <a:lnTo>
                    <a:pt x="81157" y="332822"/>
                  </a:lnTo>
                  <a:lnTo>
                    <a:pt x="78117" y="323528"/>
                  </a:lnTo>
                  <a:lnTo>
                    <a:pt x="74953" y="313384"/>
                  </a:lnTo>
                  <a:lnTo>
                    <a:pt x="71684" y="302335"/>
                  </a:lnTo>
                  <a:lnTo>
                    <a:pt x="68173" y="290322"/>
                  </a:lnTo>
                  <a:lnTo>
                    <a:pt x="64133" y="277204"/>
                  </a:lnTo>
                  <a:lnTo>
                    <a:pt x="59456" y="263008"/>
                  </a:lnTo>
                  <a:lnTo>
                    <a:pt x="54348" y="247900"/>
                  </a:lnTo>
                  <a:lnTo>
                    <a:pt x="49228" y="232081"/>
                  </a:lnTo>
                  <a:lnTo>
                    <a:pt x="44336" y="215742"/>
                  </a:lnTo>
                  <a:lnTo>
                    <a:pt x="39577" y="199195"/>
                  </a:lnTo>
                  <a:lnTo>
                    <a:pt x="34622" y="182860"/>
                  </a:lnTo>
                  <a:lnTo>
                    <a:pt x="29294" y="166947"/>
                  </a:lnTo>
                  <a:lnTo>
                    <a:pt x="23732" y="151483"/>
                  </a:lnTo>
                  <a:lnTo>
                    <a:pt x="18298" y="136406"/>
                  </a:lnTo>
                  <a:lnTo>
                    <a:pt x="13201" y="121630"/>
                  </a:lnTo>
                  <a:lnTo>
                    <a:pt x="8644" y="107079"/>
                  </a:lnTo>
                  <a:lnTo>
                    <a:pt x="4888" y="92688"/>
                  </a:lnTo>
                  <a:lnTo>
                    <a:pt x="2005" y="78419"/>
                  </a:lnTo>
                  <a:lnTo>
                    <a:pt x="222" y="64563"/>
                  </a:lnTo>
                  <a:lnTo>
                    <a:pt x="0" y="51712"/>
                  </a:lnTo>
                  <a:lnTo>
                    <a:pt x="1449" y="40111"/>
                  </a:lnTo>
                  <a:lnTo>
                    <a:pt x="4540" y="29847"/>
                  </a:lnTo>
                  <a:lnTo>
                    <a:pt x="9280" y="21018"/>
                  </a:lnTo>
                  <a:lnTo>
                    <a:pt x="15506" y="13532"/>
                  </a:lnTo>
                  <a:lnTo>
                    <a:pt x="22939" y="7487"/>
                  </a:lnTo>
                  <a:lnTo>
                    <a:pt x="31290" y="3241"/>
                  </a:lnTo>
                  <a:lnTo>
                    <a:pt x="40320" y="827"/>
                  </a:lnTo>
                  <a:lnTo>
                    <a:pt x="50161" y="0"/>
                  </a:lnTo>
                  <a:lnTo>
                    <a:pt x="61284" y="425"/>
                  </a:lnTo>
                  <a:lnTo>
                    <a:pt x="73835" y="1786"/>
                  </a:lnTo>
                  <a:lnTo>
                    <a:pt x="87349" y="3986"/>
                  </a:lnTo>
                  <a:lnTo>
                    <a:pt x="100958" y="7131"/>
                  </a:lnTo>
                  <a:lnTo>
                    <a:pt x="114139" y="11203"/>
                  </a:lnTo>
                  <a:lnTo>
                    <a:pt x="126482" y="15951"/>
                  </a:lnTo>
                  <a:lnTo>
                    <a:pt x="138839" y="21542"/>
                  </a:lnTo>
                  <a:lnTo>
                    <a:pt x="153406" y="29583"/>
                  </a:lnTo>
                  <a:lnTo>
                    <a:pt x="174001" y="4281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22217" y="484310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10529"/>
                  </a:moveTo>
                  <a:lnTo>
                    <a:pt x="188240" y="10529"/>
                  </a:lnTo>
                  <a:lnTo>
                    <a:pt x="176471" y="10529"/>
                  </a:lnTo>
                  <a:lnTo>
                    <a:pt x="163575" y="10524"/>
                  </a:lnTo>
                  <a:lnTo>
                    <a:pt x="149555" y="10352"/>
                  </a:lnTo>
                  <a:lnTo>
                    <a:pt x="134578" y="9703"/>
                  </a:lnTo>
                  <a:lnTo>
                    <a:pt x="118860" y="8454"/>
                  </a:lnTo>
                  <a:lnTo>
                    <a:pt x="102757" y="6802"/>
                  </a:lnTo>
                  <a:lnTo>
                    <a:pt x="86733" y="5154"/>
                  </a:lnTo>
                  <a:lnTo>
                    <a:pt x="71050" y="3751"/>
                  </a:lnTo>
                  <a:lnTo>
                    <a:pt x="56171" y="2655"/>
                  </a:lnTo>
                  <a:lnTo>
                    <a:pt x="41289" y="1727"/>
                  </a:lnTo>
                  <a:lnTo>
                    <a:pt x="23983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64373" y="449322"/>
              <a:ext cx="94757" cy="148355"/>
            </a:xfrm>
            <a:custGeom>
              <a:avLst/>
              <a:gdLst/>
              <a:ahLst/>
              <a:cxnLst/>
              <a:rect l="0" t="0" r="0" b="0"/>
              <a:pathLst>
                <a:path w="94757" h="148355">
                  <a:moveTo>
                    <a:pt x="0" y="87631"/>
                  </a:moveTo>
                  <a:lnTo>
                    <a:pt x="2934" y="96432"/>
                  </a:lnTo>
                  <a:lnTo>
                    <a:pt x="5716" y="104779"/>
                  </a:lnTo>
                  <a:lnTo>
                    <a:pt x="8615" y="113478"/>
                  </a:lnTo>
                  <a:lnTo>
                    <a:pt x="11655" y="122599"/>
                  </a:lnTo>
                  <a:lnTo>
                    <a:pt x="14821" y="132094"/>
                  </a:lnTo>
                  <a:lnTo>
                    <a:pt x="18068" y="141792"/>
                  </a:lnTo>
                  <a:lnTo>
                    <a:pt x="20787" y="148354"/>
                  </a:lnTo>
                  <a:lnTo>
                    <a:pt x="22049" y="148023"/>
                  </a:lnTo>
                  <a:lnTo>
                    <a:pt x="21812" y="142572"/>
                  </a:lnTo>
                  <a:lnTo>
                    <a:pt x="20459" y="133946"/>
                  </a:lnTo>
                  <a:lnTo>
                    <a:pt x="18357" y="123522"/>
                  </a:lnTo>
                  <a:lnTo>
                    <a:pt x="15768" y="112345"/>
                  </a:lnTo>
                  <a:lnTo>
                    <a:pt x="12871" y="100991"/>
                  </a:lnTo>
                  <a:lnTo>
                    <a:pt x="10104" y="89542"/>
                  </a:lnTo>
                  <a:lnTo>
                    <a:pt x="8153" y="77767"/>
                  </a:lnTo>
                  <a:lnTo>
                    <a:pt x="7333" y="65546"/>
                  </a:lnTo>
                  <a:lnTo>
                    <a:pt x="7936" y="53214"/>
                  </a:lnTo>
                  <a:lnTo>
                    <a:pt x="10392" y="41458"/>
                  </a:lnTo>
                  <a:lnTo>
                    <a:pt x="14756" y="30631"/>
                  </a:lnTo>
                  <a:lnTo>
                    <a:pt x="20941" y="21073"/>
                  </a:lnTo>
                  <a:lnTo>
                    <a:pt x="28904" y="13256"/>
                  </a:lnTo>
                  <a:lnTo>
                    <a:pt x="38429" y="7267"/>
                  </a:lnTo>
                  <a:lnTo>
                    <a:pt x="48792" y="3062"/>
                  </a:lnTo>
                  <a:lnTo>
                    <a:pt x="59970" y="347"/>
                  </a:lnTo>
                  <a:lnTo>
                    <a:pt x="74060" y="0"/>
                  </a:lnTo>
                  <a:lnTo>
                    <a:pt x="94756" y="340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01140" y="482206"/>
              <a:ext cx="210674" cy="138976"/>
            </a:xfrm>
            <a:custGeom>
              <a:avLst/>
              <a:gdLst/>
              <a:ahLst/>
              <a:cxnLst/>
              <a:rect l="0" t="0" r="0" b="0"/>
              <a:pathLst>
                <a:path w="210674" h="138976">
                  <a:moveTo>
                    <a:pt x="115917" y="23161"/>
                  </a:moveTo>
                  <a:lnTo>
                    <a:pt x="109982" y="17361"/>
                  </a:lnTo>
                  <a:lnTo>
                    <a:pt x="103778" y="12437"/>
                  </a:lnTo>
                  <a:lnTo>
                    <a:pt x="96681" y="7943"/>
                  </a:lnTo>
                  <a:lnTo>
                    <a:pt x="88741" y="4068"/>
                  </a:lnTo>
                  <a:lnTo>
                    <a:pt x="80095" y="1351"/>
                  </a:lnTo>
                  <a:lnTo>
                    <a:pt x="70901" y="0"/>
                  </a:lnTo>
                  <a:lnTo>
                    <a:pt x="61301" y="72"/>
                  </a:lnTo>
                  <a:lnTo>
                    <a:pt x="51411" y="1638"/>
                  </a:lnTo>
                  <a:lnTo>
                    <a:pt x="41327" y="4586"/>
                  </a:lnTo>
                  <a:lnTo>
                    <a:pt x="31440" y="8835"/>
                  </a:lnTo>
                  <a:lnTo>
                    <a:pt x="22407" y="14428"/>
                  </a:lnTo>
                  <a:lnTo>
                    <a:pt x="14528" y="21266"/>
                  </a:lnTo>
                  <a:lnTo>
                    <a:pt x="8086" y="29297"/>
                  </a:lnTo>
                  <a:lnTo>
                    <a:pt x="3507" y="38589"/>
                  </a:lnTo>
                  <a:lnTo>
                    <a:pt x="842" y="49054"/>
                  </a:lnTo>
                  <a:lnTo>
                    <a:pt x="0" y="60165"/>
                  </a:lnTo>
                  <a:lnTo>
                    <a:pt x="940" y="71083"/>
                  </a:lnTo>
                  <a:lnTo>
                    <a:pt x="3462" y="81343"/>
                  </a:lnTo>
                  <a:lnTo>
                    <a:pt x="7423" y="90687"/>
                  </a:lnTo>
                  <a:lnTo>
                    <a:pt x="12822" y="98892"/>
                  </a:lnTo>
                  <a:lnTo>
                    <a:pt x="19520" y="105950"/>
                  </a:lnTo>
                  <a:lnTo>
                    <a:pt x="27117" y="111537"/>
                  </a:lnTo>
                  <a:lnTo>
                    <a:pt x="35055" y="114943"/>
                  </a:lnTo>
                  <a:lnTo>
                    <a:pt x="42983" y="115975"/>
                  </a:lnTo>
                  <a:lnTo>
                    <a:pt x="50762" y="114890"/>
                  </a:lnTo>
                  <a:lnTo>
                    <a:pt x="58366" y="112111"/>
                  </a:lnTo>
                  <a:lnTo>
                    <a:pt x="65809" y="108056"/>
                  </a:lnTo>
                  <a:lnTo>
                    <a:pt x="72960" y="102912"/>
                  </a:lnTo>
                  <a:lnTo>
                    <a:pt x="79543" y="96645"/>
                  </a:lnTo>
                  <a:lnTo>
                    <a:pt x="85484" y="89357"/>
                  </a:lnTo>
                  <a:lnTo>
                    <a:pt x="91790" y="82453"/>
                  </a:lnTo>
                  <a:lnTo>
                    <a:pt x="99126" y="78425"/>
                  </a:lnTo>
                  <a:lnTo>
                    <a:pt x="106397" y="78009"/>
                  </a:lnTo>
                  <a:lnTo>
                    <a:pt x="113398" y="80336"/>
                  </a:lnTo>
                  <a:lnTo>
                    <a:pt x="120260" y="84432"/>
                  </a:lnTo>
                  <a:lnTo>
                    <a:pt x="127089" y="89620"/>
                  </a:lnTo>
                  <a:lnTo>
                    <a:pt x="133939" y="95481"/>
                  </a:lnTo>
                  <a:lnTo>
                    <a:pt x="140826" y="101755"/>
                  </a:lnTo>
                  <a:lnTo>
                    <a:pt x="147916" y="108123"/>
                  </a:lnTo>
                  <a:lnTo>
                    <a:pt x="155510" y="114182"/>
                  </a:lnTo>
                  <a:lnTo>
                    <a:pt x="163722" y="119740"/>
                  </a:lnTo>
                  <a:lnTo>
                    <a:pt x="172246" y="124642"/>
                  </a:lnTo>
                  <a:lnTo>
                    <a:pt x="181396" y="129162"/>
                  </a:lnTo>
                  <a:lnTo>
                    <a:pt x="193093" y="133694"/>
                  </a:lnTo>
                  <a:lnTo>
                    <a:pt x="210673" y="13897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20305" y="453990"/>
              <a:ext cx="149437" cy="162582"/>
            </a:xfrm>
            <a:custGeom>
              <a:avLst/>
              <a:gdLst/>
              <a:ahLst/>
              <a:cxnLst/>
              <a:rect l="0" t="0" r="0" b="0"/>
              <a:pathLst>
                <a:path w="149437" h="162582">
                  <a:moveTo>
                    <a:pt x="86265" y="30320"/>
                  </a:moveTo>
                  <a:lnTo>
                    <a:pt x="83197" y="21653"/>
                  </a:lnTo>
                  <a:lnTo>
                    <a:pt x="79134" y="14587"/>
                  </a:lnTo>
                  <a:lnTo>
                    <a:pt x="73642" y="8495"/>
                  </a:lnTo>
                  <a:lnTo>
                    <a:pt x="66882" y="3612"/>
                  </a:lnTo>
                  <a:lnTo>
                    <a:pt x="59083" y="695"/>
                  </a:lnTo>
                  <a:lnTo>
                    <a:pt x="50496" y="0"/>
                  </a:lnTo>
                  <a:lnTo>
                    <a:pt x="41656" y="1483"/>
                  </a:lnTo>
                  <a:lnTo>
                    <a:pt x="33347" y="5061"/>
                  </a:lnTo>
                  <a:lnTo>
                    <a:pt x="25955" y="10467"/>
                  </a:lnTo>
                  <a:lnTo>
                    <a:pt x="19503" y="17331"/>
                  </a:lnTo>
                  <a:lnTo>
                    <a:pt x="13855" y="25292"/>
                  </a:lnTo>
                  <a:lnTo>
                    <a:pt x="8841" y="34047"/>
                  </a:lnTo>
                  <a:lnTo>
                    <a:pt x="4624" y="43363"/>
                  </a:lnTo>
                  <a:lnTo>
                    <a:pt x="1688" y="53068"/>
                  </a:lnTo>
                  <a:lnTo>
                    <a:pt x="192" y="63040"/>
                  </a:lnTo>
                  <a:lnTo>
                    <a:pt x="0" y="73194"/>
                  </a:lnTo>
                  <a:lnTo>
                    <a:pt x="859" y="83471"/>
                  </a:lnTo>
                  <a:lnTo>
                    <a:pt x="2514" y="93826"/>
                  </a:lnTo>
                  <a:lnTo>
                    <a:pt x="4913" y="104069"/>
                  </a:lnTo>
                  <a:lnTo>
                    <a:pt x="8193" y="113874"/>
                  </a:lnTo>
                  <a:lnTo>
                    <a:pt x="12364" y="123094"/>
                  </a:lnTo>
                  <a:lnTo>
                    <a:pt x="17469" y="131591"/>
                  </a:lnTo>
                  <a:lnTo>
                    <a:pt x="23652" y="139152"/>
                  </a:lnTo>
                  <a:lnTo>
                    <a:pt x="30893" y="145752"/>
                  </a:lnTo>
                  <a:lnTo>
                    <a:pt x="39197" y="151354"/>
                  </a:lnTo>
                  <a:lnTo>
                    <a:pt x="48674" y="155826"/>
                  </a:lnTo>
                  <a:lnTo>
                    <a:pt x="59268" y="159202"/>
                  </a:lnTo>
                  <a:lnTo>
                    <a:pt x="70635" y="161488"/>
                  </a:lnTo>
                  <a:lnTo>
                    <a:pt x="82257" y="162581"/>
                  </a:lnTo>
                  <a:lnTo>
                    <a:pt x="93803" y="162540"/>
                  </a:lnTo>
                  <a:lnTo>
                    <a:pt x="104893" y="161511"/>
                  </a:lnTo>
                  <a:lnTo>
                    <a:pt x="116198" y="159442"/>
                  </a:lnTo>
                  <a:lnTo>
                    <a:pt x="129826" y="155036"/>
                  </a:lnTo>
                  <a:lnTo>
                    <a:pt x="149436" y="14613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43440" y="263212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5" y="150067"/>
                  </a:lnTo>
                  <a:lnTo>
                    <a:pt x="177" y="170086"/>
                  </a:lnTo>
                  <a:lnTo>
                    <a:pt x="825" y="189905"/>
                  </a:lnTo>
                  <a:lnTo>
                    <a:pt x="2074" y="209314"/>
                  </a:lnTo>
                  <a:lnTo>
                    <a:pt x="3727" y="228449"/>
                  </a:lnTo>
                  <a:lnTo>
                    <a:pt x="5376" y="247676"/>
                  </a:lnTo>
                  <a:lnTo>
                    <a:pt x="6779" y="267199"/>
                  </a:lnTo>
                  <a:lnTo>
                    <a:pt x="7872" y="286736"/>
                  </a:lnTo>
                  <a:lnTo>
                    <a:pt x="8680" y="305634"/>
                  </a:lnTo>
                  <a:lnTo>
                    <a:pt x="9262" y="323561"/>
                  </a:lnTo>
                  <a:lnTo>
                    <a:pt x="9869" y="340305"/>
                  </a:lnTo>
                  <a:lnTo>
                    <a:pt x="11095" y="357461"/>
                  </a:lnTo>
                  <a:lnTo>
                    <a:pt x="14166" y="378767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85513" y="381733"/>
              <a:ext cx="273741" cy="28879"/>
            </a:xfrm>
            <a:custGeom>
              <a:avLst/>
              <a:gdLst/>
              <a:ahLst/>
              <a:cxnLst/>
              <a:rect l="0" t="0" r="0" b="0"/>
              <a:pathLst>
                <a:path w="273741" h="28879">
                  <a:moveTo>
                    <a:pt x="273740" y="28878"/>
                  </a:moveTo>
                  <a:lnTo>
                    <a:pt x="267672" y="23144"/>
                  </a:lnTo>
                  <a:lnTo>
                    <a:pt x="260187" y="18860"/>
                  </a:lnTo>
                  <a:lnTo>
                    <a:pt x="250502" y="15654"/>
                  </a:lnTo>
                  <a:lnTo>
                    <a:pt x="239015" y="13293"/>
                  </a:lnTo>
                  <a:lnTo>
                    <a:pt x="226384" y="11596"/>
                  </a:lnTo>
                  <a:lnTo>
                    <a:pt x="213110" y="10401"/>
                  </a:lnTo>
                  <a:lnTo>
                    <a:pt x="199489" y="9572"/>
                  </a:lnTo>
                  <a:lnTo>
                    <a:pt x="185682" y="9004"/>
                  </a:lnTo>
                  <a:lnTo>
                    <a:pt x="171773" y="8613"/>
                  </a:lnTo>
                  <a:lnTo>
                    <a:pt x="157810" y="8178"/>
                  </a:lnTo>
                  <a:lnTo>
                    <a:pt x="143817" y="7354"/>
                  </a:lnTo>
                  <a:lnTo>
                    <a:pt x="129806" y="5986"/>
                  </a:lnTo>
                  <a:lnTo>
                    <a:pt x="115785" y="4254"/>
                  </a:lnTo>
                  <a:lnTo>
                    <a:pt x="101757" y="2553"/>
                  </a:lnTo>
                  <a:lnTo>
                    <a:pt x="87730" y="1119"/>
                  </a:lnTo>
                  <a:lnTo>
                    <a:pt x="73869" y="175"/>
                  </a:lnTo>
                  <a:lnTo>
                    <a:pt x="60482" y="0"/>
                  </a:lnTo>
                  <a:lnTo>
                    <a:pt x="47712" y="660"/>
                  </a:lnTo>
                  <a:lnTo>
                    <a:pt x="35979" y="1908"/>
                  </a:lnTo>
                  <a:lnTo>
                    <a:pt x="24907" y="3405"/>
                  </a:lnTo>
                  <a:lnTo>
                    <a:pt x="13525" y="5283"/>
                  </a:lnTo>
                  <a:lnTo>
                    <a:pt x="0" y="782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75698" y="526424"/>
              <a:ext cx="4614" cy="115815"/>
            </a:xfrm>
            <a:custGeom>
              <a:avLst/>
              <a:gdLst/>
              <a:ahLst/>
              <a:cxnLst/>
              <a:rect l="0" t="0" r="0" b="0"/>
              <a:pathLst>
                <a:path w="4614" h="115815">
                  <a:moveTo>
                    <a:pt x="4613" y="0"/>
                  </a:moveTo>
                  <a:lnTo>
                    <a:pt x="1812" y="11735"/>
                  </a:lnTo>
                  <a:lnTo>
                    <a:pt x="311" y="22864"/>
                  </a:lnTo>
                  <a:lnTo>
                    <a:pt x="0" y="34458"/>
                  </a:lnTo>
                  <a:lnTo>
                    <a:pt x="513" y="46578"/>
                  </a:lnTo>
                  <a:lnTo>
                    <a:pt x="1385" y="60598"/>
                  </a:lnTo>
                  <a:lnTo>
                    <a:pt x="2691" y="81108"/>
                  </a:lnTo>
                  <a:lnTo>
                    <a:pt x="4613" y="1158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11896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73687" y="463253"/>
              <a:ext cx="97492" cy="168934"/>
            </a:xfrm>
            <a:custGeom>
              <a:avLst/>
              <a:gdLst/>
              <a:ahLst/>
              <a:cxnLst/>
              <a:rect l="0" t="0" r="0" b="0"/>
              <a:pathLst>
                <a:path w="97492" h="168934">
                  <a:moveTo>
                    <a:pt x="85608" y="10529"/>
                  </a:moveTo>
                  <a:lnTo>
                    <a:pt x="74007" y="13530"/>
                  </a:lnTo>
                  <a:lnTo>
                    <a:pt x="64159" y="16952"/>
                  </a:lnTo>
                  <a:lnTo>
                    <a:pt x="55153" y="21153"/>
                  </a:lnTo>
                  <a:lnTo>
                    <a:pt x="46711" y="26226"/>
                  </a:lnTo>
                  <a:lnTo>
                    <a:pt x="38684" y="32355"/>
                  </a:lnTo>
                  <a:lnTo>
                    <a:pt x="30966" y="39539"/>
                  </a:lnTo>
                  <a:lnTo>
                    <a:pt x="23635" y="47626"/>
                  </a:lnTo>
                  <a:lnTo>
                    <a:pt x="16932" y="56421"/>
                  </a:lnTo>
                  <a:lnTo>
                    <a:pt x="10949" y="65746"/>
                  </a:lnTo>
                  <a:lnTo>
                    <a:pt x="5950" y="75616"/>
                  </a:lnTo>
                  <a:lnTo>
                    <a:pt x="2421" y="86226"/>
                  </a:lnTo>
                  <a:lnTo>
                    <a:pt x="496" y="97618"/>
                  </a:lnTo>
                  <a:lnTo>
                    <a:pt x="0" y="109540"/>
                  </a:lnTo>
                  <a:lnTo>
                    <a:pt x="648" y="121542"/>
                  </a:lnTo>
                  <a:lnTo>
                    <a:pt x="2168" y="133343"/>
                  </a:lnTo>
                  <a:lnTo>
                    <a:pt x="4813" y="144367"/>
                  </a:lnTo>
                  <a:lnTo>
                    <a:pt x="9323" y="153706"/>
                  </a:lnTo>
                  <a:lnTo>
                    <a:pt x="15942" y="161009"/>
                  </a:lnTo>
                  <a:lnTo>
                    <a:pt x="24149" y="166097"/>
                  </a:lnTo>
                  <a:lnTo>
                    <a:pt x="32960" y="168703"/>
                  </a:lnTo>
                  <a:lnTo>
                    <a:pt x="41736" y="168933"/>
                  </a:lnTo>
                  <a:lnTo>
                    <a:pt x="50218" y="167006"/>
                  </a:lnTo>
                  <a:lnTo>
                    <a:pt x="58360" y="163062"/>
                  </a:lnTo>
                  <a:lnTo>
                    <a:pt x="66196" y="157370"/>
                  </a:lnTo>
                  <a:lnTo>
                    <a:pt x="73627" y="149959"/>
                  </a:lnTo>
                  <a:lnTo>
                    <a:pt x="80406" y="140558"/>
                  </a:lnTo>
                  <a:lnTo>
                    <a:pt x="86443" y="129206"/>
                  </a:lnTo>
                  <a:lnTo>
                    <a:pt x="91483" y="116517"/>
                  </a:lnTo>
                  <a:lnTo>
                    <a:pt x="95038" y="103469"/>
                  </a:lnTo>
                  <a:lnTo>
                    <a:pt x="96982" y="90659"/>
                  </a:lnTo>
                  <a:lnTo>
                    <a:pt x="97491" y="78299"/>
                  </a:lnTo>
                  <a:lnTo>
                    <a:pt x="96852" y="66391"/>
                  </a:lnTo>
                  <a:lnTo>
                    <a:pt x="95356" y="54875"/>
                  </a:lnTo>
                  <a:lnTo>
                    <a:pt x="93396" y="43922"/>
                  </a:lnTo>
                  <a:lnTo>
                    <a:pt x="91270" y="32780"/>
                  </a:lnTo>
                  <a:lnTo>
                    <a:pt x="88800" y="19351"/>
                  </a:lnTo>
                  <a:lnTo>
                    <a:pt x="8560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11938" y="444774"/>
              <a:ext cx="178985" cy="218522"/>
            </a:xfrm>
            <a:custGeom>
              <a:avLst/>
              <a:gdLst/>
              <a:ahLst/>
              <a:cxnLst/>
              <a:rect l="0" t="0" r="0" b="0"/>
              <a:pathLst>
                <a:path w="178985" h="218522">
                  <a:moveTo>
                    <a:pt x="0" y="50065"/>
                  </a:moveTo>
                  <a:lnTo>
                    <a:pt x="2934" y="61733"/>
                  </a:lnTo>
                  <a:lnTo>
                    <a:pt x="5716" y="72222"/>
                  </a:lnTo>
                  <a:lnTo>
                    <a:pt x="8616" y="82528"/>
                  </a:lnTo>
                  <a:lnTo>
                    <a:pt x="11656" y="93002"/>
                  </a:lnTo>
                  <a:lnTo>
                    <a:pt x="14821" y="103994"/>
                  </a:lnTo>
                  <a:lnTo>
                    <a:pt x="18085" y="115632"/>
                  </a:lnTo>
                  <a:lnTo>
                    <a:pt x="21423" y="127713"/>
                  </a:lnTo>
                  <a:lnTo>
                    <a:pt x="24814" y="139820"/>
                  </a:lnTo>
                  <a:lnTo>
                    <a:pt x="28194" y="151622"/>
                  </a:lnTo>
                  <a:lnTo>
                    <a:pt x="29880" y="160225"/>
                  </a:lnTo>
                  <a:lnTo>
                    <a:pt x="28752" y="161907"/>
                  </a:lnTo>
                  <a:lnTo>
                    <a:pt x="26892" y="157464"/>
                  </a:lnTo>
                  <a:lnTo>
                    <a:pt x="25243" y="148822"/>
                  </a:lnTo>
                  <a:lnTo>
                    <a:pt x="23981" y="137715"/>
                  </a:lnTo>
                  <a:lnTo>
                    <a:pt x="23069" y="125255"/>
                  </a:lnTo>
                  <a:lnTo>
                    <a:pt x="22430" y="111908"/>
                  </a:lnTo>
                  <a:lnTo>
                    <a:pt x="21987" y="97700"/>
                  </a:lnTo>
                  <a:lnTo>
                    <a:pt x="21693" y="82693"/>
                  </a:lnTo>
                  <a:lnTo>
                    <a:pt x="21834" y="67505"/>
                  </a:lnTo>
                  <a:lnTo>
                    <a:pt x="22992" y="53208"/>
                  </a:lnTo>
                  <a:lnTo>
                    <a:pt x="25410" y="40335"/>
                  </a:lnTo>
                  <a:lnTo>
                    <a:pt x="29170" y="29062"/>
                  </a:lnTo>
                  <a:lnTo>
                    <a:pt x="34369" y="19480"/>
                  </a:lnTo>
                  <a:lnTo>
                    <a:pt x="40905" y="11456"/>
                  </a:lnTo>
                  <a:lnTo>
                    <a:pt x="48550" y="5203"/>
                  </a:lnTo>
                  <a:lnTo>
                    <a:pt x="57042" y="1341"/>
                  </a:lnTo>
                  <a:lnTo>
                    <a:pt x="66154" y="0"/>
                  </a:lnTo>
                  <a:lnTo>
                    <a:pt x="75540" y="876"/>
                  </a:lnTo>
                  <a:lnTo>
                    <a:pt x="84761" y="3514"/>
                  </a:lnTo>
                  <a:lnTo>
                    <a:pt x="93589" y="7480"/>
                  </a:lnTo>
                  <a:lnTo>
                    <a:pt x="101991" y="12733"/>
                  </a:lnTo>
                  <a:lnTo>
                    <a:pt x="110021" y="19606"/>
                  </a:lnTo>
                  <a:lnTo>
                    <a:pt x="117754" y="28153"/>
                  </a:lnTo>
                  <a:lnTo>
                    <a:pt x="125101" y="38163"/>
                  </a:lnTo>
                  <a:lnTo>
                    <a:pt x="131815" y="49330"/>
                  </a:lnTo>
                  <a:lnTo>
                    <a:pt x="137816" y="61363"/>
                  </a:lnTo>
                  <a:lnTo>
                    <a:pt x="143168" y="74018"/>
                  </a:lnTo>
                  <a:lnTo>
                    <a:pt x="147998" y="87112"/>
                  </a:lnTo>
                  <a:lnTo>
                    <a:pt x="152433" y="100510"/>
                  </a:lnTo>
                  <a:lnTo>
                    <a:pt x="156583" y="114116"/>
                  </a:lnTo>
                  <a:lnTo>
                    <a:pt x="160529" y="127863"/>
                  </a:lnTo>
                  <a:lnTo>
                    <a:pt x="164332" y="141697"/>
                  </a:lnTo>
                  <a:lnTo>
                    <a:pt x="167881" y="155365"/>
                  </a:lnTo>
                  <a:lnTo>
                    <a:pt x="171264" y="169965"/>
                  </a:lnTo>
                  <a:lnTo>
                    <a:pt x="174776" y="189017"/>
                  </a:lnTo>
                  <a:lnTo>
                    <a:pt x="178984" y="21852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96207" y="61065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704224" y="1518604"/>
            <a:ext cx="1" cy="168457"/>
          </a:xfrm>
          <a:custGeom>
            <a:avLst/>
            <a:gdLst/>
            <a:ahLst/>
            <a:cxnLst/>
            <a:rect l="0" t="0" r="0" b="0"/>
            <a:pathLst>
              <a:path w="1" h="168457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0" y="34462"/>
                </a:lnTo>
                <a:lnTo>
                  <a:pt x="0" y="46623"/>
                </a:lnTo>
                <a:lnTo>
                  <a:pt x="0" y="59283"/>
                </a:lnTo>
                <a:lnTo>
                  <a:pt x="0" y="72339"/>
                </a:lnTo>
                <a:lnTo>
                  <a:pt x="0" y="85691"/>
                </a:lnTo>
                <a:lnTo>
                  <a:pt x="0" y="99256"/>
                </a:lnTo>
                <a:lnTo>
                  <a:pt x="0" y="112953"/>
                </a:lnTo>
                <a:lnTo>
                  <a:pt x="0" y="126129"/>
                </a:lnTo>
                <a:lnTo>
                  <a:pt x="0" y="138857"/>
                </a:lnTo>
                <a:lnTo>
                  <a:pt x="0" y="152253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560609" y="1391899"/>
            <a:ext cx="349804" cy="369743"/>
          </a:xfrm>
          <a:custGeom>
            <a:avLst/>
            <a:gdLst/>
            <a:ahLst/>
            <a:cxnLst/>
            <a:rect l="0" t="0" r="0" b="0"/>
            <a:pathLst>
              <a:path w="349804" h="369743">
                <a:moveTo>
                  <a:pt x="259429" y="31948"/>
                </a:moveTo>
                <a:lnTo>
                  <a:pt x="250628" y="26148"/>
                </a:lnTo>
                <a:lnTo>
                  <a:pt x="242281" y="21223"/>
                </a:lnTo>
                <a:lnTo>
                  <a:pt x="233578" y="16725"/>
                </a:lnTo>
                <a:lnTo>
                  <a:pt x="224284" y="12677"/>
                </a:lnTo>
                <a:lnTo>
                  <a:pt x="214140" y="9312"/>
                </a:lnTo>
                <a:lnTo>
                  <a:pt x="203100" y="6708"/>
                </a:lnTo>
                <a:lnTo>
                  <a:pt x="191433" y="4954"/>
                </a:lnTo>
                <a:lnTo>
                  <a:pt x="179611" y="4224"/>
                </a:lnTo>
                <a:lnTo>
                  <a:pt x="167917" y="4515"/>
                </a:lnTo>
                <a:lnTo>
                  <a:pt x="156287" y="5846"/>
                </a:lnTo>
                <a:lnTo>
                  <a:pt x="144414" y="8335"/>
                </a:lnTo>
                <a:lnTo>
                  <a:pt x="132137" y="11935"/>
                </a:lnTo>
                <a:lnTo>
                  <a:pt x="119774" y="16469"/>
                </a:lnTo>
                <a:lnTo>
                  <a:pt x="108000" y="21729"/>
                </a:lnTo>
                <a:lnTo>
                  <a:pt x="97153" y="27529"/>
                </a:lnTo>
                <a:lnTo>
                  <a:pt x="87243" y="33880"/>
                </a:lnTo>
                <a:lnTo>
                  <a:pt x="78125" y="40975"/>
                </a:lnTo>
                <a:lnTo>
                  <a:pt x="69622" y="48864"/>
                </a:lnTo>
                <a:lnTo>
                  <a:pt x="61572" y="57619"/>
                </a:lnTo>
                <a:lnTo>
                  <a:pt x="53845" y="67407"/>
                </a:lnTo>
                <a:lnTo>
                  <a:pt x="46348" y="78213"/>
                </a:lnTo>
                <a:lnTo>
                  <a:pt x="39175" y="89724"/>
                </a:lnTo>
                <a:lnTo>
                  <a:pt x="32585" y="101442"/>
                </a:lnTo>
                <a:lnTo>
                  <a:pt x="26671" y="113068"/>
                </a:lnTo>
                <a:lnTo>
                  <a:pt x="21378" y="124652"/>
                </a:lnTo>
                <a:lnTo>
                  <a:pt x="16589" y="136496"/>
                </a:lnTo>
                <a:lnTo>
                  <a:pt x="12186" y="148761"/>
                </a:lnTo>
                <a:lnTo>
                  <a:pt x="8229" y="161456"/>
                </a:lnTo>
                <a:lnTo>
                  <a:pt x="4943" y="174518"/>
                </a:lnTo>
                <a:lnTo>
                  <a:pt x="2402" y="187865"/>
                </a:lnTo>
                <a:lnTo>
                  <a:pt x="696" y="201423"/>
                </a:lnTo>
                <a:lnTo>
                  <a:pt x="0" y="215131"/>
                </a:lnTo>
                <a:lnTo>
                  <a:pt x="316" y="228939"/>
                </a:lnTo>
                <a:lnTo>
                  <a:pt x="1664" y="242652"/>
                </a:lnTo>
                <a:lnTo>
                  <a:pt x="4165" y="255939"/>
                </a:lnTo>
                <a:lnTo>
                  <a:pt x="7772" y="268655"/>
                </a:lnTo>
                <a:lnTo>
                  <a:pt x="12312" y="280821"/>
                </a:lnTo>
                <a:lnTo>
                  <a:pt x="17576" y="292532"/>
                </a:lnTo>
                <a:lnTo>
                  <a:pt x="23374" y="303888"/>
                </a:lnTo>
                <a:lnTo>
                  <a:pt x="29553" y="314821"/>
                </a:lnTo>
                <a:lnTo>
                  <a:pt x="36001" y="325097"/>
                </a:lnTo>
                <a:lnTo>
                  <a:pt x="42641" y="334637"/>
                </a:lnTo>
                <a:lnTo>
                  <a:pt x="49745" y="343349"/>
                </a:lnTo>
                <a:lnTo>
                  <a:pt x="57885" y="351056"/>
                </a:lnTo>
                <a:lnTo>
                  <a:pt x="67288" y="357748"/>
                </a:lnTo>
                <a:lnTo>
                  <a:pt x="77706" y="363242"/>
                </a:lnTo>
                <a:lnTo>
                  <a:pt x="88617" y="367110"/>
                </a:lnTo>
                <a:lnTo>
                  <a:pt x="99664" y="369263"/>
                </a:lnTo>
                <a:lnTo>
                  <a:pt x="110844" y="369742"/>
                </a:lnTo>
                <a:lnTo>
                  <a:pt x="122408" y="368552"/>
                </a:lnTo>
                <a:lnTo>
                  <a:pt x="134477" y="365868"/>
                </a:lnTo>
                <a:lnTo>
                  <a:pt x="146870" y="362135"/>
                </a:lnTo>
                <a:lnTo>
                  <a:pt x="159196" y="357954"/>
                </a:lnTo>
                <a:lnTo>
                  <a:pt x="171231" y="353700"/>
                </a:lnTo>
                <a:lnTo>
                  <a:pt x="182924" y="349372"/>
                </a:lnTo>
                <a:lnTo>
                  <a:pt x="194308" y="344708"/>
                </a:lnTo>
                <a:lnTo>
                  <a:pt x="205448" y="339564"/>
                </a:lnTo>
                <a:lnTo>
                  <a:pt x="216403" y="333787"/>
                </a:lnTo>
                <a:lnTo>
                  <a:pt x="227226" y="327143"/>
                </a:lnTo>
                <a:lnTo>
                  <a:pt x="237951" y="319594"/>
                </a:lnTo>
                <a:lnTo>
                  <a:pt x="248443" y="311252"/>
                </a:lnTo>
                <a:lnTo>
                  <a:pt x="258416" y="302280"/>
                </a:lnTo>
                <a:lnTo>
                  <a:pt x="267753" y="292840"/>
                </a:lnTo>
                <a:lnTo>
                  <a:pt x="276497" y="283061"/>
                </a:lnTo>
                <a:lnTo>
                  <a:pt x="284757" y="273045"/>
                </a:lnTo>
                <a:lnTo>
                  <a:pt x="292648" y="262859"/>
                </a:lnTo>
                <a:lnTo>
                  <a:pt x="300271" y="252392"/>
                </a:lnTo>
                <a:lnTo>
                  <a:pt x="307703" y="241373"/>
                </a:lnTo>
                <a:lnTo>
                  <a:pt x="314999" y="229702"/>
                </a:lnTo>
                <a:lnTo>
                  <a:pt x="322035" y="217591"/>
                </a:lnTo>
                <a:lnTo>
                  <a:pt x="328534" y="205462"/>
                </a:lnTo>
                <a:lnTo>
                  <a:pt x="334381" y="193553"/>
                </a:lnTo>
                <a:lnTo>
                  <a:pt x="339459" y="181608"/>
                </a:lnTo>
                <a:lnTo>
                  <a:pt x="343572" y="168989"/>
                </a:lnTo>
                <a:lnTo>
                  <a:pt x="346703" y="155389"/>
                </a:lnTo>
                <a:lnTo>
                  <a:pt x="348822" y="140984"/>
                </a:lnTo>
                <a:lnTo>
                  <a:pt x="349803" y="126236"/>
                </a:lnTo>
                <a:lnTo>
                  <a:pt x="349682" y="111469"/>
                </a:lnTo>
                <a:lnTo>
                  <a:pt x="348466" y="97147"/>
                </a:lnTo>
                <a:lnTo>
                  <a:pt x="346055" y="83917"/>
                </a:lnTo>
                <a:lnTo>
                  <a:pt x="342503" y="72020"/>
                </a:lnTo>
                <a:lnTo>
                  <a:pt x="337831" y="61202"/>
                </a:lnTo>
                <a:lnTo>
                  <a:pt x="331946" y="50929"/>
                </a:lnTo>
                <a:lnTo>
                  <a:pt x="324913" y="40834"/>
                </a:lnTo>
                <a:lnTo>
                  <a:pt x="316920" y="31068"/>
                </a:lnTo>
                <a:lnTo>
                  <a:pt x="308184" y="22181"/>
                </a:lnTo>
                <a:lnTo>
                  <a:pt x="298902" y="14432"/>
                </a:lnTo>
                <a:lnTo>
                  <a:pt x="289229" y="8093"/>
                </a:lnTo>
                <a:lnTo>
                  <a:pt x="279284" y="3591"/>
                </a:lnTo>
                <a:lnTo>
                  <a:pt x="269150" y="976"/>
                </a:lnTo>
                <a:lnTo>
                  <a:pt x="258888" y="0"/>
                </a:lnTo>
                <a:lnTo>
                  <a:pt x="248538" y="318"/>
                </a:lnTo>
                <a:lnTo>
                  <a:pt x="238134" y="1605"/>
                </a:lnTo>
                <a:lnTo>
                  <a:pt x="227859" y="3753"/>
                </a:lnTo>
                <a:lnTo>
                  <a:pt x="218033" y="6863"/>
                </a:lnTo>
                <a:lnTo>
                  <a:pt x="208793" y="10911"/>
                </a:lnTo>
                <a:lnTo>
                  <a:pt x="200028" y="15643"/>
                </a:lnTo>
                <a:lnTo>
                  <a:pt x="190396" y="21221"/>
                </a:lnTo>
                <a:lnTo>
                  <a:pt x="176816" y="29252"/>
                </a:lnTo>
                <a:lnTo>
                  <a:pt x="154144" y="42477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1225946" y="1368516"/>
            <a:ext cx="152103" cy="329073"/>
          </a:xfrm>
          <a:custGeom>
            <a:avLst/>
            <a:gdLst/>
            <a:ahLst/>
            <a:cxnLst/>
            <a:rect l="0" t="0" r="0" b="0"/>
            <a:pathLst>
              <a:path w="152103" h="329073">
                <a:moveTo>
                  <a:pt x="99460" y="129031"/>
                </a:moveTo>
                <a:lnTo>
                  <a:pt x="108127" y="123096"/>
                </a:lnTo>
                <a:lnTo>
                  <a:pt x="115193" y="116892"/>
                </a:lnTo>
                <a:lnTo>
                  <a:pt x="121290" y="109796"/>
                </a:lnTo>
                <a:lnTo>
                  <a:pt x="126346" y="101855"/>
                </a:lnTo>
                <a:lnTo>
                  <a:pt x="129911" y="93209"/>
                </a:lnTo>
                <a:lnTo>
                  <a:pt x="131864" y="84015"/>
                </a:lnTo>
                <a:lnTo>
                  <a:pt x="132379" y="74415"/>
                </a:lnTo>
                <a:lnTo>
                  <a:pt x="131746" y="64525"/>
                </a:lnTo>
                <a:lnTo>
                  <a:pt x="130245" y="54437"/>
                </a:lnTo>
                <a:lnTo>
                  <a:pt x="127952" y="44376"/>
                </a:lnTo>
                <a:lnTo>
                  <a:pt x="124744" y="34695"/>
                </a:lnTo>
                <a:lnTo>
                  <a:pt x="120616" y="25563"/>
                </a:lnTo>
                <a:lnTo>
                  <a:pt x="115371" y="17295"/>
                </a:lnTo>
                <a:lnTo>
                  <a:pt x="108561" y="10420"/>
                </a:lnTo>
                <a:lnTo>
                  <a:pt x="100095" y="5103"/>
                </a:lnTo>
                <a:lnTo>
                  <a:pt x="90493" y="1517"/>
                </a:lnTo>
                <a:lnTo>
                  <a:pt x="80671" y="0"/>
                </a:lnTo>
                <a:lnTo>
                  <a:pt x="71181" y="536"/>
                </a:lnTo>
                <a:lnTo>
                  <a:pt x="62202" y="2827"/>
                </a:lnTo>
                <a:lnTo>
                  <a:pt x="53719" y="6490"/>
                </a:lnTo>
                <a:lnTo>
                  <a:pt x="45645" y="11179"/>
                </a:lnTo>
                <a:lnTo>
                  <a:pt x="37885" y="16935"/>
                </a:lnTo>
                <a:lnTo>
                  <a:pt x="30352" y="24154"/>
                </a:lnTo>
                <a:lnTo>
                  <a:pt x="22991" y="32935"/>
                </a:lnTo>
                <a:lnTo>
                  <a:pt x="16078" y="43104"/>
                </a:lnTo>
                <a:lnTo>
                  <a:pt x="10194" y="54379"/>
                </a:lnTo>
                <a:lnTo>
                  <a:pt x="5577" y="66479"/>
                </a:lnTo>
                <a:lnTo>
                  <a:pt x="2309" y="79010"/>
                </a:lnTo>
                <a:lnTo>
                  <a:pt x="482" y="91488"/>
                </a:lnTo>
                <a:lnTo>
                  <a:pt x="0" y="103650"/>
                </a:lnTo>
                <a:lnTo>
                  <a:pt x="794" y="115272"/>
                </a:lnTo>
                <a:lnTo>
                  <a:pt x="2914" y="126084"/>
                </a:lnTo>
                <a:lnTo>
                  <a:pt x="6268" y="136019"/>
                </a:lnTo>
                <a:lnTo>
                  <a:pt x="10805" y="145014"/>
                </a:lnTo>
                <a:lnTo>
                  <a:pt x="16599" y="152918"/>
                </a:lnTo>
                <a:lnTo>
                  <a:pt x="23571" y="159747"/>
                </a:lnTo>
                <a:lnTo>
                  <a:pt x="31523" y="165334"/>
                </a:lnTo>
                <a:lnTo>
                  <a:pt x="40232" y="169265"/>
                </a:lnTo>
                <a:lnTo>
                  <a:pt x="49491" y="171460"/>
                </a:lnTo>
                <a:lnTo>
                  <a:pt x="58978" y="171968"/>
                </a:lnTo>
                <a:lnTo>
                  <a:pt x="68267" y="170797"/>
                </a:lnTo>
                <a:lnTo>
                  <a:pt x="77138" y="168117"/>
                </a:lnTo>
                <a:lnTo>
                  <a:pt x="85398" y="164048"/>
                </a:lnTo>
                <a:lnTo>
                  <a:pt x="92800" y="158576"/>
                </a:lnTo>
                <a:lnTo>
                  <a:pt x="99298" y="151824"/>
                </a:lnTo>
                <a:lnTo>
                  <a:pt x="105001" y="144020"/>
                </a:lnTo>
                <a:lnTo>
                  <a:pt x="110074" y="135412"/>
                </a:lnTo>
                <a:lnTo>
                  <a:pt x="114676" y="126216"/>
                </a:lnTo>
                <a:lnTo>
                  <a:pt x="118939" y="116601"/>
                </a:lnTo>
                <a:lnTo>
                  <a:pt x="122962" y="106694"/>
                </a:lnTo>
                <a:lnTo>
                  <a:pt x="126801" y="96665"/>
                </a:lnTo>
                <a:lnTo>
                  <a:pt x="129823" y="89344"/>
                </a:lnTo>
                <a:lnTo>
                  <a:pt x="131331" y="88199"/>
                </a:lnTo>
                <a:lnTo>
                  <a:pt x="131847" y="92173"/>
                </a:lnTo>
                <a:lnTo>
                  <a:pt x="132068" y="99619"/>
                </a:lnTo>
                <a:lnTo>
                  <a:pt x="132592" y="109339"/>
                </a:lnTo>
                <a:lnTo>
                  <a:pt x="133678" y="120540"/>
                </a:lnTo>
                <a:lnTo>
                  <a:pt x="135183" y="132708"/>
                </a:lnTo>
                <a:lnTo>
                  <a:pt x="136713" y="145509"/>
                </a:lnTo>
                <a:lnTo>
                  <a:pt x="138028" y="158729"/>
                </a:lnTo>
                <a:lnTo>
                  <a:pt x="139057" y="172223"/>
                </a:lnTo>
                <a:lnTo>
                  <a:pt x="139820" y="185901"/>
                </a:lnTo>
                <a:lnTo>
                  <a:pt x="140367" y="199699"/>
                </a:lnTo>
                <a:lnTo>
                  <a:pt x="140751" y="213577"/>
                </a:lnTo>
                <a:lnTo>
                  <a:pt x="141016" y="227509"/>
                </a:lnTo>
                <a:lnTo>
                  <a:pt x="141202" y="241471"/>
                </a:lnTo>
                <a:lnTo>
                  <a:pt x="141498" y="255289"/>
                </a:lnTo>
                <a:lnTo>
                  <a:pt x="142230" y="268648"/>
                </a:lnTo>
                <a:lnTo>
                  <a:pt x="143535" y="281398"/>
                </a:lnTo>
                <a:lnTo>
                  <a:pt x="145233" y="293118"/>
                </a:lnTo>
                <a:lnTo>
                  <a:pt x="147090" y="304180"/>
                </a:lnTo>
                <a:lnTo>
                  <a:pt x="149268" y="315554"/>
                </a:lnTo>
                <a:lnTo>
                  <a:pt x="152102" y="329072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1578090" y="1550189"/>
            <a:ext cx="168457" cy="1"/>
          </a:xfrm>
          <a:custGeom>
            <a:avLst/>
            <a:gdLst/>
            <a:ahLst/>
            <a:cxnLst/>
            <a:rect l="0" t="0" r="0" b="0"/>
            <a:pathLst>
              <a:path w="168457" h="1">
                <a:moveTo>
                  <a:pt x="168456" y="0"/>
                </a:moveTo>
                <a:lnTo>
                  <a:pt x="153854" y="0"/>
                </a:lnTo>
                <a:lnTo>
                  <a:pt x="140583" y="0"/>
                </a:lnTo>
                <a:lnTo>
                  <a:pt x="127381" y="0"/>
                </a:lnTo>
                <a:lnTo>
                  <a:pt x="114040" y="0"/>
                </a:lnTo>
                <a:lnTo>
                  <a:pt x="100531" y="0"/>
                </a:lnTo>
                <a:lnTo>
                  <a:pt x="86882" y="0"/>
                </a:lnTo>
                <a:lnTo>
                  <a:pt x="73154" y="0"/>
                </a:lnTo>
                <a:lnTo>
                  <a:pt x="57768" y="0"/>
                </a:lnTo>
                <a:lnTo>
                  <a:pt x="36020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1672846" y="1465961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1693903" y="1602832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1904473" y="1413319"/>
            <a:ext cx="1" cy="242156"/>
          </a:xfrm>
          <a:custGeom>
            <a:avLst/>
            <a:gdLst/>
            <a:ahLst/>
            <a:cxnLst/>
            <a:rect l="0" t="0" r="0" b="0"/>
            <a:pathLst>
              <a:path w="1" h="242156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0" y="36461"/>
                </a:lnTo>
                <a:lnTo>
                  <a:pt x="0" y="50309"/>
                </a:lnTo>
                <a:lnTo>
                  <a:pt x="0" y="64637"/>
                </a:lnTo>
                <a:lnTo>
                  <a:pt x="0" y="79107"/>
                </a:lnTo>
                <a:lnTo>
                  <a:pt x="0" y="93557"/>
                </a:lnTo>
                <a:lnTo>
                  <a:pt x="0" y="107933"/>
                </a:lnTo>
                <a:lnTo>
                  <a:pt x="0" y="122232"/>
                </a:lnTo>
                <a:lnTo>
                  <a:pt x="0" y="136629"/>
                </a:lnTo>
                <a:lnTo>
                  <a:pt x="0" y="151447"/>
                </a:lnTo>
                <a:lnTo>
                  <a:pt x="0" y="166812"/>
                </a:lnTo>
                <a:lnTo>
                  <a:pt x="0" y="182134"/>
                </a:lnTo>
                <a:lnTo>
                  <a:pt x="0" y="197812"/>
                </a:lnTo>
                <a:lnTo>
                  <a:pt x="0" y="216343"/>
                </a:lnTo>
                <a:lnTo>
                  <a:pt x="0" y="242155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2028650" y="1419450"/>
            <a:ext cx="229174" cy="229704"/>
          </a:xfrm>
          <a:custGeom>
            <a:avLst/>
            <a:gdLst/>
            <a:ahLst/>
            <a:cxnLst/>
            <a:rect l="0" t="0" r="0" b="0"/>
            <a:pathLst>
              <a:path w="229174" h="229704">
                <a:moveTo>
                  <a:pt x="96922" y="35983"/>
                </a:moveTo>
                <a:lnTo>
                  <a:pt x="88120" y="38983"/>
                </a:lnTo>
                <a:lnTo>
                  <a:pt x="79774" y="42406"/>
                </a:lnTo>
                <a:lnTo>
                  <a:pt x="71079" y="46602"/>
                </a:lnTo>
                <a:lnTo>
                  <a:pt x="62131" y="51502"/>
                </a:lnTo>
                <a:lnTo>
                  <a:pt x="53285" y="56984"/>
                </a:lnTo>
                <a:lnTo>
                  <a:pt x="44750" y="62919"/>
                </a:lnTo>
                <a:lnTo>
                  <a:pt x="36735" y="69353"/>
                </a:lnTo>
                <a:lnTo>
                  <a:pt x="29506" y="76500"/>
                </a:lnTo>
                <a:lnTo>
                  <a:pt x="23129" y="84417"/>
                </a:lnTo>
                <a:lnTo>
                  <a:pt x="17508" y="93022"/>
                </a:lnTo>
                <a:lnTo>
                  <a:pt x="12492" y="102175"/>
                </a:lnTo>
                <a:lnTo>
                  <a:pt x="7937" y="111741"/>
                </a:lnTo>
                <a:lnTo>
                  <a:pt x="4046" y="121605"/>
                </a:lnTo>
                <a:lnTo>
                  <a:pt x="1336" y="131680"/>
                </a:lnTo>
                <a:lnTo>
                  <a:pt x="0" y="141900"/>
                </a:lnTo>
                <a:lnTo>
                  <a:pt x="87" y="152220"/>
                </a:lnTo>
                <a:lnTo>
                  <a:pt x="1665" y="162609"/>
                </a:lnTo>
                <a:lnTo>
                  <a:pt x="4628" y="173039"/>
                </a:lnTo>
                <a:lnTo>
                  <a:pt x="9057" y="183331"/>
                </a:lnTo>
                <a:lnTo>
                  <a:pt x="15304" y="193169"/>
                </a:lnTo>
                <a:lnTo>
                  <a:pt x="23394" y="202407"/>
                </a:lnTo>
                <a:lnTo>
                  <a:pt x="33079" y="210746"/>
                </a:lnTo>
                <a:lnTo>
                  <a:pt x="44022" y="217669"/>
                </a:lnTo>
                <a:lnTo>
                  <a:pt x="55895" y="223022"/>
                </a:lnTo>
                <a:lnTo>
                  <a:pt x="68273" y="226802"/>
                </a:lnTo>
                <a:lnTo>
                  <a:pt x="80647" y="228981"/>
                </a:lnTo>
                <a:lnTo>
                  <a:pt x="92743" y="229703"/>
                </a:lnTo>
                <a:lnTo>
                  <a:pt x="104492" y="229072"/>
                </a:lnTo>
                <a:lnTo>
                  <a:pt x="115921" y="227061"/>
                </a:lnTo>
                <a:lnTo>
                  <a:pt x="127093" y="223786"/>
                </a:lnTo>
                <a:lnTo>
                  <a:pt x="138072" y="219471"/>
                </a:lnTo>
                <a:lnTo>
                  <a:pt x="148911" y="214358"/>
                </a:lnTo>
                <a:lnTo>
                  <a:pt x="159648" y="208657"/>
                </a:lnTo>
                <a:lnTo>
                  <a:pt x="170148" y="202373"/>
                </a:lnTo>
                <a:lnTo>
                  <a:pt x="180125" y="195323"/>
                </a:lnTo>
                <a:lnTo>
                  <a:pt x="189462" y="187468"/>
                </a:lnTo>
                <a:lnTo>
                  <a:pt x="198036" y="178906"/>
                </a:lnTo>
                <a:lnTo>
                  <a:pt x="205649" y="169779"/>
                </a:lnTo>
                <a:lnTo>
                  <a:pt x="212283" y="160222"/>
                </a:lnTo>
                <a:lnTo>
                  <a:pt x="217908" y="150024"/>
                </a:lnTo>
                <a:lnTo>
                  <a:pt x="222396" y="138660"/>
                </a:lnTo>
                <a:lnTo>
                  <a:pt x="225783" y="125948"/>
                </a:lnTo>
                <a:lnTo>
                  <a:pt x="228075" y="112325"/>
                </a:lnTo>
                <a:lnTo>
                  <a:pt x="229173" y="98643"/>
                </a:lnTo>
                <a:lnTo>
                  <a:pt x="229125" y="85405"/>
                </a:lnTo>
                <a:lnTo>
                  <a:pt x="227789" y="72754"/>
                </a:lnTo>
                <a:lnTo>
                  <a:pt x="224765" y="60653"/>
                </a:lnTo>
                <a:lnTo>
                  <a:pt x="219988" y="49006"/>
                </a:lnTo>
                <a:lnTo>
                  <a:pt x="213679" y="38032"/>
                </a:lnTo>
                <a:lnTo>
                  <a:pt x="206156" y="28254"/>
                </a:lnTo>
                <a:lnTo>
                  <a:pt x="197718" y="19863"/>
                </a:lnTo>
                <a:lnTo>
                  <a:pt x="188291" y="12905"/>
                </a:lnTo>
                <a:lnTo>
                  <a:pt x="177454" y="7446"/>
                </a:lnTo>
                <a:lnTo>
                  <a:pt x="165103" y="3377"/>
                </a:lnTo>
                <a:lnTo>
                  <a:pt x="151895" y="778"/>
                </a:lnTo>
                <a:lnTo>
                  <a:pt x="139022" y="0"/>
                </a:lnTo>
                <a:lnTo>
                  <a:pt x="127141" y="1067"/>
                </a:lnTo>
                <a:lnTo>
                  <a:pt x="116216" y="3732"/>
                </a:lnTo>
                <a:lnTo>
                  <a:pt x="105812" y="7653"/>
                </a:lnTo>
                <a:lnTo>
                  <a:pt x="95600" y="12506"/>
                </a:lnTo>
                <a:lnTo>
                  <a:pt x="85677" y="17915"/>
                </a:lnTo>
                <a:lnTo>
                  <a:pt x="75413" y="24086"/>
                </a:lnTo>
                <a:lnTo>
                  <a:pt x="62781" y="32675"/>
                </a:lnTo>
                <a:lnTo>
                  <a:pt x="44279" y="46511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575545" y="2487883"/>
            <a:ext cx="1491200" cy="482471"/>
            <a:chOff x="575545" y="2487883"/>
            <a:chExt cx="1491200" cy="482471"/>
          </a:xfrm>
        </p:grpSpPr>
        <p:sp>
          <p:nvSpPr>
            <p:cNvPr id="40" name="Freeform 39"/>
            <p:cNvSpPr/>
            <p:nvPr/>
          </p:nvSpPr>
          <p:spPr>
            <a:xfrm>
              <a:off x="711475" y="2610064"/>
              <a:ext cx="218192" cy="285030"/>
            </a:xfrm>
            <a:custGeom>
              <a:avLst/>
              <a:gdLst/>
              <a:ahLst/>
              <a:cxnLst/>
              <a:rect l="0" t="0" r="0" b="0"/>
              <a:pathLst>
                <a:path w="218192" h="285030">
                  <a:moveTo>
                    <a:pt x="18149" y="4162"/>
                  </a:moveTo>
                  <a:lnTo>
                    <a:pt x="15216" y="12963"/>
                  </a:lnTo>
                  <a:lnTo>
                    <a:pt x="12433" y="21310"/>
                  </a:lnTo>
                  <a:lnTo>
                    <a:pt x="9538" y="30013"/>
                  </a:lnTo>
                  <a:lnTo>
                    <a:pt x="6671" y="39306"/>
                  </a:lnTo>
                  <a:lnTo>
                    <a:pt x="4154" y="49450"/>
                  </a:lnTo>
                  <a:lnTo>
                    <a:pt x="2145" y="60397"/>
                  </a:lnTo>
                  <a:lnTo>
                    <a:pt x="680" y="68592"/>
                  </a:lnTo>
                  <a:lnTo>
                    <a:pt x="0" y="70040"/>
                  </a:lnTo>
                  <a:lnTo>
                    <a:pt x="382" y="66622"/>
                  </a:lnTo>
                  <a:lnTo>
                    <a:pt x="1696" y="60341"/>
                  </a:lnTo>
                  <a:lnTo>
                    <a:pt x="3702" y="52393"/>
                  </a:lnTo>
                  <a:lnTo>
                    <a:pt x="6196" y="43462"/>
                  </a:lnTo>
                  <a:lnTo>
                    <a:pt x="9192" y="34106"/>
                  </a:lnTo>
                  <a:lnTo>
                    <a:pt x="12888" y="24862"/>
                  </a:lnTo>
                  <a:lnTo>
                    <a:pt x="17347" y="16014"/>
                  </a:lnTo>
                  <a:lnTo>
                    <a:pt x="22647" y="8267"/>
                  </a:lnTo>
                  <a:lnTo>
                    <a:pt x="28963" y="2802"/>
                  </a:lnTo>
                  <a:lnTo>
                    <a:pt x="36285" y="60"/>
                  </a:lnTo>
                  <a:lnTo>
                    <a:pt x="44304" y="0"/>
                  </a:lnTo>
                  <a:lnTo>
                    <a:pt x="52525" y="2459"/>
                  </a:lnTo>
                  <a:lnTo>
                    <a:pt x="60639" y="7080"/>
                  </a:lnTo>
                  <a:lnTo>
                    <a:pt x="68374" y="13568"/>
                  </a:lnTo>
                  <a:lnTo>
                    <a:pt x="75415" y="21800"/>
                  </a:lnTo>
                  <a:lnTo>
                    <a:pt x="81657" y="31553"/>
                  </a:lnTo>
                  <a:lnTo>
                    <a:pt x="86848" y="42520"/>
                  </a:lnTo>
                  <a:lnTo>
                    <a:pt x="90512" y="54405"/>
                  </a:lnTo>
                  <a:lnTo>
                    <a:pt x="92536" y="66954"/>
                  </a:lnTo>
                  <a:lnTo>
                    <a:pt x="93270" y="79974"/>
                  </a:lnTo>
                  <a:lnTo>
                    <a:pt x="93315" y="93320"/>
                  </a:lnTo>
                  <a:lnTo>
                    <a:pt x="93092" y="106890"/>
                  </a:lnTo>
                  <a:lnTo>
                    <a:pt x="92810" y="120614"/>
                  </a:lnTo>
                  <a:lnTo>
                    <a:pt x="92556" y="134440"/>
                  </a:lnTo>
                  <a:lnTo>
                    <a:pt x="92348" y="148332"/>
                  </a:lnTo>
                  <a:lnTo>
                    <a:pt x="92023" y="162102"/>
                  </a:lnTo>
                  <a:lnTo>
                    <a:pt x="91266" y="175428"/>
                  </a:lnTo>
                  <a:lnTo>
                    <a:pt x="89936" y="188171"/>
                  </a:lnTo>
                  <a:lnTo>
                    <a:pt x="88057" y="200355"/>
                  </a:lnTo>
                  <a:lnTo>
                    <a:pt x="85724" y="212078"/>
                  </a:lnTo>
                  <a:lnTo>
                    <a:pt x="83038" y="223443"/>
                  </a:lnTo>
                  <a:lnTo>
                    <a:pt x="79930" y="234381"/>
                  </a:lnTo>
                  <a:lnTo>
                    <a:pt x="76166" y="244661"/>
                  </a:lnTo>
                  <a:lnTo>
                    <a:pt x="71667" y="254203"/>
                  </a:lnTo>
                  <a:lnTo>
                    <a:pt x="66340" y="262917"/>
                  </a:lnTo>
                  <a:lnTo>
                    <a:pt x="60008" y="270624"/>
                  </a:lnTo>
                  <a:lnTo>
                    <a:pt x="52676" y="277309"/>
                  </a:lnTo>
                  <a:lnTo>
                    <a:pt x="44650" y="282458"/>
                  </a:lnTo>
                  <a:lnTo>
                    <a:pt x="36425" y="285029"/>
                  </a:lnTo>
                  <a:lnTo>
                    <a:pt x="28317" y="284675"/>
                  </a:lnTo>
                  <a:lnTo>
                    <a:pt x="20926" y="281504"/>
                  </a:lnTo>
                  <a:lnTo>
                    <a:pt x="15180" y="275720"/>
                  </a:lnTo>
                  <a:lnTo>
                    <a:pt x="11439" y="267724"/>
                  </a:lnTo>
                  <a:lnTo>
                    <a:pt x="9726" y="258156"/>
                  </a:lnTo>
                  <a:lnTo>
                    <a:pt x="10007" y="247766"/>
                  </a:lnTo>
                  <a:lnTo>
                    <a:pt x="12054" y="237061"/>
                  </a:lnTo>
                  <a:lnTo>
                    <a:pt x="15850" y="226778"/>
                  </a:lnTo>
                  <a:lnTo>
                    <a:pt x="21662" y="217939"/>
                  </a:lnTo>
                  <a:lnTo>
                    <a:pt x="29453" y="210967"/>
                  </a:lnTo>
                  <a:lnTo>
                    <a:pt x="38766" y="205931"/>
                  </a:lnTo>
                  <a:lnTo>
                    <a:pt x="48925" y="202828"/>
                  </a:lnTo>
                  <a:lnTo>
                    <a:pt x="59455" y="201445"/>
                  </a:lnTo>
                  <a:lnTo>
                    <a:pt x="69946" y="201614"/>
                  </a:lnTo>
                  <a:lnTo>
                    <a:pt x="79984" y="203306"/>
                  </a:lnTo>
                  <a:lnTo>
                    <a:pt x="89401" y="206359"/>
                  </a:lnTo>
                  <a:lnTo>
                    <a:pt x="98386" y="210353"/>
                  </a:lnTo>
                  <a:lnTo>
                    <a:pt x="107346" y="214718"/>
                  </a:lnTo>
                  <a:lnTo>
                    <a:pt x="116534" y="219089"/>
                  </a:lnTo>
                  <a:lnTo>
                    <a:pt x="126183" y="223158"/>
                  </a:lnTo>
                  <a:lnTo>
                    <a:pt x="136580" y="226584"/>
                  </a:lnTo>
                  <a:lnTo>
                    <a:pt x="147793" y="229247"/>
                  </a:lnTo>
                  <a:lnTo>
                    <a:pt x="159410" y="230881"/>
                  </a:lnTo>
                  <a:lnTo>
                    <a:pt x="170667" y="231005"/>
                  </a:lnTo>
                  <a:lnTo>
                    <a:pt x="181151" y="229503"/>
                  </a:lnTo>
                  <a:lnTo>
                    <a:pt x="190505" y="226870"/>
                  </a:lnTo>
                  <a:lnTo>
                    <a:pt x="199182" y="223764"/>
                  </a:lnTo>
                  <a:lnTo>
                    <a:pt x="207939" y="219910"/>
                  </a:lnTo>
                  <a:lnTo>
                    <a:pt x="218191" y="21473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5545" y="2498412"/>
              <a:ext cx="415747" cy="471942"/>
            </a:xfrm>
            <a:custGeom>
              <a:avLst/>
              <a:gdLst/>
              <a:ahLst/>
              <a:cxnLst/>
              <a:rect l="0" t="0" r="0" b="0"/>
              <a:pathLst>
                <a:path w="415747" h="471942">
                  <a:moveTo>
                    <a:pt x="196193" y="0"/>
                  </a:moveTo>
                  <a:lnTo>
                    <a:pt x="190192" y="5867"/>
                  </a:lnTo>
                  <a:lnTo>
                    <a:pt x="183347" y="11432"/>
                  </a:lnTo>
                  <a:lnTo>
                    <a:pt x="174959" y="17235"/>
                  </a:lnTo>
                  <a:lnTo>
                    <a:pt x="165332" y="23489"/>
                  </a:lnTo>
                  <a:lnTo>
                    <a:pt x="155017" y="30467"/>
                  </a:lnTo>
                  <a:lnTo>
                    <a:pt x="144410" y="38244"/>
                  </a:lnTo>
                  <a:lnTo>
                    <a:pt x="133712" y="46573"/>
                  </a:lnTo>
                  <a:lnTo>
                    <a:pt x="123012" y="55004"/>
                  </a:lnTo>
                  <a:lnTo>
                    <a:pt x="112339" y="63269"/>
                  </a:lnTo>
                  <a:lnTo>
                    <a:pt x="101700" y="71444"/>
                  </a:lnTo>
                  <a:lnTo>
                    <a:pt x="91091" y="79845"/>
                  </a:lnTo>
                  <a:lnTo>
                    <a:pt x="80510" y="88646"/>
                  </a:lnTo>
                  <a:lnTo>
                    <a:pt x="70114" y="97862"/>
                  </a:lnTo>
                  <a:lnTo>
                    <a:pt x="60206" y="107435"/>
                  </a:lnTo>
                  <a:lnTo>
                    <a:pt x="50917" y="117286"/>
                  </a:lnTo>
                  <a:lnTo>
                    <a:pt x="42374" y="127343"/>
                  </a:lnTo>
                  <a:lnTo>
                    <a:pt x="34782" y="137547"/>
                  </a:lnTo>
                  <a:lnTo>
                    <a:pt x="28157" y="147855"/>
                  </a:lnTo>
                  <a:lnTo>
                    <a:pt x="22368" y="158234"/>
                  </a:lnTo>
                  <a:lnTo>
                    <a:pt x="17238" y="168661"/>
                  </a:lnTo>
                  <a:lnTo>
                    <a:pt x="12602" y="179131"/>
                  </a:lnTo>
                  <a:lnTo>
                    <a:pt x="8487" y="189960"/>
                  </a:lnTo>
                  <a:lnTo>
                    <a:pt x="5095" y="201754"/>
                  </a:lnTo>
                  <a:lnTo>
                    <a:pt x="2483" y="214764"/>
                  </a:lnTo>
                  <a:lnTo>
                    <a:pt x="729" y="228757"/>
                  </a:lnTo>
                  <a:lnTo>
                    <a:pt x="0" y="243222"/>
                  </a:lnTo>
                  <a:lnTo>
                    <a:pt x="290" y="257803"/>
                  </a:lnTo>
                  <a:lnTo>
                    <a:pt x="1451" y="272339"/>
                  </a:lnTo>
                  <a:lnTo>
                    <a:pt x="3294" y="286776"/>
                  </a:lnTo>
                  <a:lnTo>
                    <a:pt x="5641" y="301111"/>
                  </a:lnTo>
                  <a:lnTo>
                    <a:pt x="8351" y="315194"/>
                  </a:lnTo>
                  <a:lnTo>
                    <a:pt x="11316" y="328737"/>
                  </a:lnTo>
                  <a:lnTo>
                    <a:pt x="14460" y="341628"/>
                  </a:lnTo>
                  <a:lnTo>
                    <a:pt x="17893" y="353913"/>
                  </a:lnTo>
                  <a:lnTo>
                    <a:pt x="21884" y="365704"/>
                  </a:lnTo>
                  <a:lnTo>
                    <a:pt x="26534" y="377115"/>
                  </a:lnTo>
                  <a:lnTo>
                    <a:pt x="31794" y="388084"/>
                  </a:lnTo>
                  <a:lnTo>
                    <a:pt x="37549" y="398385"/>
                  </a:lnTo>
                  <a:lnTo>
                    <a:pt x="43686" y="407946"/>
                  </a:lnTo>
                  <a:lnTo>
                    <a:pt x="50264" y="416842"/>
                  </a:lnTo>
                  <a:lnTo>
                    <a:pt x="57511" y="425204"/>
                  </a:lnTo>
                  <a:lnTo>
                    <a:pt x="65498" y="433159"/>
                  </a:lnTo>
                  <a:lnTo>
                    <a:pt x="74149" y="440655"/>
                  </a:lnTo>
                  <a:lnTo>
                    <a:pt x="83335" y="447470"/>
                  </a:lnTo>
                  <a:lnTo>
                    <a:pt x="92927" y="453532"/>
                  </a:lnTo>
                  <a:lnTo>
                    <a:pt x="102979" y="458757"/>
                  </a:lnTo>
                  <a:lnTo>
                    <a:pt x="113712" y="462968"/>
                  </a:lnTo>
                  <a:lnTo>
                    <a:pt x="125192" y="466170"/>
                  </a:lnTo>
                  <a:lnTo>
                    <a:pt x="137342" y="468507"/>
                  </a:lnTo>
                  <a:lnTo>
                    <a:pt x="150030" y="470166"/>
                  </a:lnTo>
                  <a:lnTo>
                    <a:pt x="163118" y="471318"/>
                  </a:lnTo>
                  <a:lnTo>
                    <a:pt x="176330" y="471941"/>
                  </a:lnTo>
                  <a:lnTo>
                    <a:pt x="189274" y="471835"/>
                  </a:lnTo>
                  <a:lnTo>
                    <a:pt x="201751" y="470946"/>
                  </a:lnTo>
                  <a:lnTo>
                    <a:pt x="213586" y="469196"/>
                  </a:lnTo>
                  <a:lnTo>
                    <a:pt x="224541" y="466418"/>
                  </a:lnTo>
                  <a:lnTo>
                    <a:pt x="234582" y="462621"/>
                  </a:lnTo>
                  <a:lnTo>
                    <a:pt x="243987" y="457952"/>
                  </a:lnTo>
                  <a:lnTo>
                    <a:pt x="253231" y="452601"/>
                  </a:lnTo>
                  <a:lnTo>
                    <a:pt x="262599" y="446744"/>
                  </a:lnTo>
                  <a:lnTo>
                    <a:pt x="272030" y="440525"/>
                  </a:lnTo>
                  <a:lnTo>
                    <a:pt x="281215" y="434051"/>
                  </a:lnTo>
                  <a:lnTo>
                    <a:pt x="289993" y="427397"/>
                  </a:lnTo>
                  <a:lnTo>
                    <a:pt x="298515" y="420455"/>
                  </a:lnTo>
                  <a:lnTo>
                    <a:pt x="307150" y="412956"/>
                  </a:lnTo>
                  <a:lnTo>
                    <a:pt x="316103" y="404791"/>
                  </a:lnTo>
                  <a:lnTo>
                    <a:pt x="325251" y="395849"/>
                  </a:lnTo>
                  <a:lnTo>
                    <a:pt x="334246" y="385936"/>
                  </a:lnTo>
                  <a:lnTo>
                    <a:pt x="342891" y="375046"/>
                  </a:lnTo>
                  <a:lnTo>
                    <a:pt x="351154" y="363478"/>
                  </a:lnTo>
                  <a:lnTo>
                    <a:pt x="359083" y="351722"/>
                  </a:lnTo>
                  <a:lnTo>
                    <a:pt x="366744" y="340076"/>
                  </a:lnTo>
                  <a:lnTo>
                    <a:pt x="374041" y="328648"/>
                  </a:lnTo>
                  <a:lnTo>
                    <a:pt x="380722" y="317441"/>
                  </a:lnTo>
                  <a:lnTo>
                    <a:pt x="386699" y="306422"/>
                  </a:lnTo>
                  <a:lnTo>
                    <a:pt x="392037" y="295547"/>
                  </a:lnTo>
                  <a:lnTo>
                    <a:pt x="396856" y="284778"/>
                  </a:lnTo>
                  <a:lnTo>
                    <a:pt x="401279" y="274080"/>
                  </a:lnTo>
                  <a:lnTo>
                    <a:pt x="405251" y="263266"/>
                  </a:lnTo>
                  <a:lnTo>
                    <a:pt x="408546" y="252013"/>
                  </a:lnTo>
                  <a:lnTo>
                    <a:pt x="411098" y="240181"/>
                  </a:lnTo>
                  <a:lnTo>
                    <a:pt x="412981" y="227792"/>
                  </a:lnTo>
                  <a:lnTo>
                    <a:pt x="414328" y="214944"/>
                  </a:lnTo>
                  <a:lnTo>
                    <a:pt x="415267" y="201749"/>
                  </a:lnTo>
                  <a:lnTo>
                    <a:pt x="415746" y="188465"/>
                  </a:lnTo>
                  <a:lnTo>
                    <a:pt x="415543" y="175473"/>
                  </a:lnTo>
                  <a:lnTo>
                    <a:pt x="414592" y="162959"/>
                  </a:lnTo>
                  <a:lnTo>
                    <a:pt x="412971" y="150930"/>
                  </a:lnTo>
                  <a:lnTo>
                    <a:pt x="410812" y="139312"/>
                  </a:lnTo>
                  <a:lnTo>
                    <a:pt x="408244" y="128017"/>
                  </a:lnTo>
                  <a:lnTo>
                    <a:pt x="405214" y="117126"/>
                  </a:lnTo>
                  <a:lnTo>
                    <a:pt x="401503" y="106878"/>
                  </a:lnTo>
                  <a:lnTo>
                    <a:pt x="397043" y="97347"/>
                  </a:lnTo>
                  <a:lnTo>
                    <a:pt x="391913" y="88302"/>
                  </a:lnTo>
                  <a:lnTo>
                    <a:pt x="386245" y="79307"/>
                  </a:lnTo>
                  <a:lnTo>
                    <a:pt x="380163" y="70109"/>
                  </a:lnTo>
                  <a:lnTo>
                    <a:pt x="373451" y="60795"/>
                  </a:lnTo>
                  <a:lnTo>
                    <a:pt x="365582" y="51688"/>
                  </a:lnTo>
                  <a:lnTo>
                    <a:pt x="356360" y="42977"/>
                  </a:lnTo>
                  <a:lnTo>
                    <a:pt x="345895" y="35009"/>
                  </a:lnTo>
                  <a:lnTo>
                    <a:pt x="334420" y="28343"/>
                  </a:lnTo>
                  <a:lnTo>
                    <a:pt x="322182" y="23166"/>
                  </a:lnTo>
                  <a:lnTo>
                    <a:pt x="309388" y="19505"/>
                  </a:lnTo>
                  <a:lnTo>
                    <a:pt x="296202" y="17407"/>
                  </a:lnTo>
                  <a:lnTo>
                    <a:pt x="282747" y="16734"/>
                  </a:lnTo>
                  <a:lnTo>
                    <a:pt x="269273" y="17230"/>
                  </a:lnTo>
                  <a:lnTo>
                    <a:pt x="256146" y="18616"/>
                  </a:lnTo>
                  <a:lnTo>
                    <a:pt x="243538" y="20654"/>
                  </a:lnTo>
                  <a:lnTo>
                    <a:pt x="231444" y="23155"/>
                  </a:lnTo>
                  <a:lnTo>
                    <a:pt x="219782" y="25979"/>
                  </a:lnTo>
                  <a:lnTo>
                    <a:pt x="208453" y="29029"/>
                  </a:lnTo>
                  <a:lnTo>
                    <a:pt x="197369" y="32398"/>
                  </a:lnTo>
                  <a:lnTo>
                    <a:pt x="186459" y="36346"/>
                  </a:lnTo>
                  <a:lnTo>
                    <a:pt x="175685" y="40959"/>
                  </a:lnTo>
                  <a:lnTo>
                    <a:pt x="165462" y="45874"/>
                  </a:lnTo>
                  <a:lnTo>
                    <a:pt x="155650" y="50852"/>
                  </a:lnTo>
                  <a:lnTo>
                    <a:pt x="145384" y="56331"/>
                  </a:lnTo>
                  <a:lnTo>
                    <a:pt x="133022" y="631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52455" y="2541606"/>
              <a:ext cx="174156" cy="314776"/>
            </a:xfrm>
            <a:custGeom>
              <a:avLst/>
              <a:gdLst/>
              <a:ahLst/>
              <a:cxnLst/>
              <a:rect l="0" t="0" r="0" b="0"/>
              <a:pathLst>
                <a:path w="174156" h="314776">
                  <a:moveTo>
                    <a:pt x="3594" y="72620"/>
                  </a:moveTo>
                  <a:lnTo>
                    <a:pt x="862" y="63885"/>
                  </a:lnTo>
                  <a:lnTo>
                    <a:pt x="0" y="56179"/>
                  </a:lnTo>
                  <a:lnTo>
                    <a:pt x="990" y="48776"/>
                  </a:lnTo>
                  <a:lnTo>
                    <a:pt x="3529" y="41515"/>
                  </a:lnTo>
                  <a:lnTo>
                    <a:pt x="7313" y="34337"/>
                  </a:lnTo>
                  <a:lnTo>
                    <a:pt x="12058" y="27216"/>
                  </a:lnTo>
                  <a:lnTo>
                    <a:pt x="17836" y="20298"/>
                  </a:lnTo>
                  <a:lnTo>
                    <a:pt x="25063" y="13880"/>
                  </a:lnTo>
                  <a:lnTo>
                    <a:pt x="33838" y="8096"/>
                  </a:lnTo>
                  <a:lnTo>
                    <a:pt x="43660" y="3400"/>
                  </a:lnTo>
                  <a:lnTo>
                    <a:pt x="53637" y="608"/>
                  </a:lnTo>
                  <a:lnTo>
                    <a:pt x="63230" y="0"/>
                  </a:lnTo>
                  <a:lnTo>
                    <a:pt x="72109" y="1542"/>
                  </a:lnTo>
                  <a:lnTo>
                    <a:pt x="79993" y="5161"/>
                  </a:lnTo>
                  <a:lnTo>
                    <a:pt x="86842" y="10599"/>
                  </a:lnTo>
                  <a:lnTo>
                    <a:pt x="92627" y="17655"/>
                  </a:lnTo>
                  <a:lnTo>
                    <a:pt x="97230" y="26277"/>
                  </a:lnTo>
                  <a:lnTo>
                    <a:pt x="100697" y="36289"/>
                  </a:lnTo>
                  <a:lnTo>
                    <a:pt x="103045" y="47264"/>
                  </a:lnTo>
                  <a:lnTo>
                    <a:pt x="104181" y="58620"/>
                  </a:lnTo>
                  <a:lnTo>
                    <a:pt x="104164" y="69993"/>
                  </a:lnTo>
                  <a:lnTo>
                    <a:pt x="103018" y="81069"/>
                  </a:lnTo>
                  <a:lnTo>
                    <a:pt x="100654" y="91507"/>
                  </a:lnTo>
                  <a:lnTo>
                    <a:pt x="97202" y="101161"/>
                  </a:lnTo>
                  <a:lnTo>
                    <a:pt x="95085" y="109012"/>
                  </a:lnTo>
                  <a:lnTo>
                    <a:pt x="97197" y="114016"/>
                  </a:lnTo>
                  <a:lnTo>
                    <a:pt x="102816" y="117185"/>
                  </a:lnTo>
                  <a:lnTo>
                    <a:pt x="110632" y="119970"/>
                  </a:lnTo>
                  <a:lnTo>
                    <a:pt x="119311" y="123611"/>
                  </a:lnTo>
                  <a:lnTo>
                    <a:pt x="128055" y="128618"/>
                  </a:lnTo>
                  <a:lnTo>
                    <a:pt x="136375" y="134990"/>
                  </a:lnTo>
                  <a:lnTo>
                    <a:pt x="143891" y="142509"/>
                  </a:lnTo>
                  <a:lnTo>
                    <a:pt x="150501" y="150913"/>
                  </a:lnTo>
                  <a:lnTo>
                    <a:pt x="156297" y="159967"/>
                  </a:lnTo>
                  <a:lnTo>
                    <a:pt x="161440" y="169483"/>
                  </a:lnTo>
                  <a:lnTo>
                    <a:pt x="166085" y="179332"/>
                  </a:lnTo>
                  <a:lnTo>
                    <a:pt x="170038" y="189740"/>
                  </a:lnTo>
                  <a:lnTo>
                    <a:pt x="172790" y="201251"/>
                  </a:lnTo>
                  <a:lnTo>
                    <a:pt x="174155" y="214061"/>
                  </a:lnTo>
                  <a:lnTo>
                    <a:pt x="174088" y="227581"/>
                  </a:lnTo>
                  <a:lnTo>
                    <a:pt x="172523" y="240662"/>
                  </a:lnTo>
                  <a:lnTo>
                    <a:pt x="169574" y="252675"/>
                  </a:lnTo>
                  <a:lnTo>
                    <a:pt x="165324" y="263349"/>
                  </a:lnTo>
                  <a:lnTo>
                    <a:pt x="159730" y="272520"/>
                  </a:lnTo>
                  <a:lnTo>
                    <a:pt x="152895" y="280277"/>
                  </a:lnTo>
                  <a:lnTo>
                    <a:pt x="145037" y="286859"/>
                  </a:lnTo>
                  <a:lnTo>
                    <a:pt x="136392" y="292537"/>
                  </a:lnTo>
                  <a:lnTo>
                    <a:pt x="127166" y="297547"/>
                  </a:lnTo>
                  <a:lnTo>
                    <a:pt x="117362" y="301917"/>
                  </a:lnTo>
                  <a:lnTo>
                    <a:pt x="106796" y="305481"/>
                  </a:lnTo>
                  <a:lnTo>
                    <a:pt x="95432" y="308214"/>
                  </a:lnTo>
                  <a:lnTo>
                    <a:pt x="83398" y="310223"/>
                  </a:lnTo>
                  <a:lnTo>
                    <a:pt x="69410" y="311871"/>
                  </a:lnTo>
                  <a:lnTo>
                    <a:pt x="48885" y="313306"/>
                  </a:lnTo>
                  <a:lnTo>
                    <a:pt x="14123" y="31477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92961" y="264581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79" y="2004"/>
                  </a:lnTo>
                  <a:lnTo>
                    <a:pt x="83405" y="3864"/>
                  </a:lnTo>
                  <a:lnTo>
                    <a:pt x="72413" y="6180"/>
                  </a:lnTo>
                  <a:lnTo>
                    <a:pt x="60784" y="8846"/>
                  </a:lnTo>
                  <a:lnTo>
                    <a:pt x="48975" y="11810"/>
                  </a:lnTo>
                  <a:lnTo>
                    <a:pt x="36653" y="15470"/>
                  </a:lnTo>
                  <a:lnTo>
                    <a:pt x="21617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35075" y="255105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77189" y="268792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35561" y="2508941"/>
              <a:ext cx="20655" cy="305327"/>
            </a:xfrm>
            <a:custGeom>
              <a:avLst/>
              <a:gdLst/>
              <a:ahLst/>
              <a:cxnLst/>
              <a:rect l="0" t="0" r="0" b="0"/>
              <a:pathLst>
                <a:path w="20655" h="305327">
                  <a:moveTo>
                    <a:pt x="10126" y="0"/>
                  </a:moveTo>
                  <a:lnTo>
                    <a:pt x="7259" y="8935"/>
                  </a:lnTo>
                  <a:lnTo>
                    <a:pt x="5117" y="18562"/>
                  </a:lnTo>
                  <a:lnTo>
                    <a:pt x="3514" y="29858"/>
                  </a:lnTo>
                  <a:lnTo>
                    <a:pt x="2333" y="42872"/>
                  </a:lnTo>
                  <a:lnTo>
                    <a:pt x="1484" y="57648"/>
                  </a:lnTo>
                  <a:lnTo>
                    <a:pt x="887" y="74022"/>
                  </a:lnTo>
                  <a:lnTo>
                    <a:pt x="473" y="91536"/>
                  </a:lnTo>
                  <a:lnTo>
                    <a:pt x="188" y="109572"/>
                  </a:lnTo>
                  <a:lnTo>
                    <a:pt x="0" y="127727"/>
                  </a:lnTo>
                  <a:lnTo>
                    <a:pt x="42" y="145659"/>
                  </a:lnTo>
                  <a:lnTo>
                    <a:pt x="602" y="163005"/>
                  </a:lnTo>
                  <a:lnTo>
                    <a:pt x="1791" y="179639"/>
                  </a:lnTo>
                  <a:lnTo>
                    <a:pt x="3404" y="195776"/>
                  </a:lnTo>
                  <a:lnTo>
                    <a:pt x="5026" y="211846"/>
                  </a:lnTo>
                  <a:lnTo>
                    <a:pt x="6415" y="228090"/>
                  </a:lnTo>
                  <a:lnTo>
                    <a:pt x="7701" y="244022"/>
                  </a:lnTo>
                  <a:lnTo>
                    <a:pt x="9521" y="260184"/>
                  </a:lnTo>
                  <a:lnTo>
                    <a:pt x="13150" y="279118"/>
                  </a:lnTo>
                  <a:lnTo>
                    <a:pt x="20654" y="3053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02300" y="2487883"/>
              <a:ext cx="164445" cy="252904"/>
            </a:xfrm>
            <a:custGeom>
              <a:avLst/>
              <a:gdLst/>
              <a:ahLst/>
              <a:cxnLst/>
              <a:rect l="0" t="0" r="0" b="0"/>
              <a:pathLst>
                <a:path w="164445" h="252904">
                  <a:moveTo>
                    <a:pt x="164444" y="178985"/>
                  </a:moveTo>
                  <a:lnTo>
                    <a:pt x="155642" y="181986"/>
                  </a:lnTo>
                  <a:lnTo>
                    <a:pt x="147295" y="185408"/>
                  </a:lnTo>
                  <a:lnTo>
                    <a:pt x="138597" y="189600"/>
                  </a:lnTo>
                  <a:lnTo>
                    <a:pt x="129476" y="194327"/>
                  </a:lnTo>
                  <a:lnTo>
                    <a:pt x="119981" y="199160"/>
                  </a:lnTo>
                  <a:lnTo>
                    <a:pt x="110189" y="203837"/>
                  </a:lnTo>
                  <a:lnTo>
                    <a:pt x="100175" y="208273"/>
                  </a:lnTo>
                  <a:lnTo>
                    <a:pt x="90001" y="212475"/>
                  </a:lnTo>
                  <a:lnTo>
                    <a:pt x="79719" y="216488"/>
                  </a:lnTo>
                  <a:lnTo>
                    <a:pt x="69528" y="220521"/>
                  </a:lnTo>
                  <a:lnTo>
                    <a:pt x="59759" y="224922"/>
                  </a:lnTo>
                  <a:lnTo>
                    <a:pt x="50553" y="229851"/>
                  </a:lnTo>
                  <a:lnTo>
                    <a:pt x="41727" y="235300"/>
                  </a:lnTo>
                  <a:lnTo>
                    <a:pt x="32881" y="241182"/>
                  </a:lnTo>
                  <a:lnTo>
                    <a:pt x="23787" y="247353"/>
                  </a:lnTo>
                  <a:lnTo>
                    <a:pt x="14726" y="252087"/>
                  </a:lnTo>
                  <a:lnTo>
                    <a:pt x="7146" y="252903"/>
                  </a:lnTo>
                  <a:lnTo>
                    <a:pt x="2425" y="249881"/>
                  </a:lnTo>
                  <a:lnTo>
                    <a:pt x="280" y="244134"/>
                  </a:lnTo>
                  <a:lnTo>
                    <a:pt x="0" y="236636"/>
                  </a:lnTo>
                  <a:lnTo>
                    <a:pt x="989" y="228039"/>
                  </a:lnTo>
                  <a:lnTo>
                    <a:pt x="2824" y="218753"/>
                  </a:lnTo>
                  <a:lnTo>
                    <a:pt x="5220" y="209029"/>
                  </a:lnTo>
                  <a:lnTo>
                    <a:pt x="7990" y="199026"/>
                  </a:lnTo>
                  <a:lnTo>
                    <a:pt x="11007" y="188841"/>
                  </a:lnTo>
                  <a:lnTo>
                    <a:pt x="14189" y="178540"/>
                  </a:lnTo>
                  <a:lnTo>
                    <a:pt x="17480" y="168161"/>
                  </a:lnTo>
                  <a:lnTo>
                    <a:pt x="20844" y="157731"/>
                  </a:lnTo>
                  <a:lnTo>
                    <a:pt x="24257" y="147264"/>
                  </a:lnTo>
                  <a:lnTo>
                    <a:pt x="27702" y="136607"/>
                  </a:lnTo>
                  <a:lnTo>
                    <a:pt x="31169" y="125459"/>
                  </a:lnTo>
                  <a:lnTo>
                    <a:pt x="34645" y="113696"/>
                  </a:lnTo>
                  <a:lnTo>
                    <a:pt x="37962" y="101355"/>
                  </a:lnTo>
                  <a:lnTo>
                    <a:pt x="40811" y="88539"/>
                  </a:lnTo>
                  <a:lnTo>
                    <a:pt x="43059" y="75369"/>
                  </a:lnTo>
                  <a:lnTo>
                    <a:pt x="44741" y="62166"/>
                  </a:lnTo>
                  <a:lnTo>
                    <a:pt x="46134" y="47937"/>
                  </a:lnTo>
                  <a:lnTo>
                    <a:pt x="47361" y="29197"/>
                  </a:lnTo>
                  <a:lnTo>
                    <a:pt x="4863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22136" y="3655362"/>
            <a:ext cx="1722773" cy="497356"/>
            <a:chOff x="522136" y="3655362"/>
            <a:chExt cx="1722773" cy="497356"/>
          </a:xfrm>
        </p:grpSpPr>
        <p:sp>
          <p:nvSpPr>
            <p:cNvPr id="49" name="Freeform 48"/>
            <p:cNvSpPr/>
            <p:nvPr/>
          </p:nvSpPr>
          <p:spPr>
            <a:xfrm>
              <a:off x="615324" y="3770101"/>
              <a:ext cx="194273" cy="238479"/>
            </a:xfrm>
            <a:custGeom>
              <a:avLst/>
              <a:gdLst/>
              <a:ahLst/>
              <a:cxnLst/>
              <a:rect l="0" t="0" r="0" b="0"/>
              <a:pathLst>
                <a:path w="194273" h="238479">
                  <a:moveTo>
                    <a:pt x="21057" y="53717"/>
                  </a:moveTo>
                  <a:lnTo>
                    <a:pt x="18325" y="44983"/>
                  </a:lnTo>
                  <a:lnTo>
                    <a:pt x="17463" y="37277"/>
                  </a:lnTo>
                  <a:lnTo>
                    <a:pt x="18458" y="29879"/>
                  </a:lnTo>
                  <a:lnTo>
                    <a:pt x="21169" y="22791"/>
                  </a:lnTo>
                  <a:lnTo>
                    <a:pt x="25602" y="16260"/>
                  </a:lnTo>
                  <a:lnTo>
                    <a:pt x="31591" y="10397"/>
                  </a:lnTo>
                  <a:lnTo>
                    <a:pt x="38849" y="5478"/>
                  </a:lnTo>
                  <a:lnTo>
                    <a:pt x="47076" y="2005"/>
                  </a:lnTo>
                  <a:lnTo>
                    <a:pt x="56000" y="125"/>
                  </a:lnTo>
                  <a:lnTo>
                    <a:pt x="65090" y="0"/>
                  </a:lnTo>
                  <a:lnTo>
                    <a:pt x="73578" y="1961"/>
                  </a:lnTo>
                  <a:lnTo>
                    <a:pt x="81093" y="5989"/>
                  </a:lnTo>
                  <a:lnTo>
                    <a:pt x="87459" y="11948"/>
                  </a:lnTo>
                  <a:lnTo>
                    <a:pt x="92518" y="19759"/>
                  </a:lnTo>
                  <a:lnTo>
                    <a:pt x="96324" y="29191"/>
                  </a:lnTo>
                  <a:lnTo>
                    <a:pt x="98915" y="39759"/>
                  </a:lnTo>
                  <a:lnTo>
                    <a:pt x="100222" y="50836"/>
                  </a:lnTo>
                  <a:lnTo>
                    <a:pt x="100323" y="62017"/>
                  </a:lnTo>
                  <a:lnTo>
                    <a:pt x="99257" y="72963"/>
                  </a:lnTo>
                  <a:lnTo>
                    <a:pt x="96948" y="83313"/>
                  </a:lnTo>
                  <a:lnTo>
                    <a:pt x="93500" y="92871"/>
                  </a:lnTo>
                  <a:lnTo>
                    <a:pt x="90211" y="99307"/>
                  </a:lnTo>
                  <a:lnTo>
                    <a:pt x="89289" y="100577"/>
                  </a:lnTo>
                  <a:lnTo>
                    <a:pt x="91449" y="98993"/>
                  </a:lnTo>
                  <a:lnTo>
                    <a:pt x="96180" y="96503"/>
                  </a:lnTo>
                  <a:lnTo>
                    <a:pt x="102772" y="94454"/>
                  </a:lnTo>
                  <a:lnTo>
                    <a:pt x="110645" y="93427"/>
                  </a:lnTo>
                  <a:lnTo>
                    <a:pt x="119223" y="93655"/>
                  </a:lnTo>
                  <a:lnTo>
                    <a:pt x="127912" y="95297"/>
                  </a:lnTo>
                  <a:lnTo>
                    <a:pt x="136391" y="98276"/>
                  </a:lnTo>
                  <a:lnTo>
                    <a:pt x="144562" y="102370"/>
                  </a:lnTo>
                  <a:lnTo>
                    <a:pt x="152439" y="107323"/>
                  </a:lnTo>
                  <a:lnTo>
                    <a:pt x="160070" y="112912"/>
                  </a:lnTo>
                  <a:lnTo>
                    <a:pt x="167349" y="119118"/>
                  </a:lnTo>
                  <a:lnTo>
                    <a:pt x="174019" y="126115"/>
                  </a:lnTo>
                  <a:lnTo>
                    <a:pt x="179985" y="133938"/>
                  </a:lnTo>
                  <a:lnTo>
                    <a:pt x="185145" y="142649"/>
                  </a:lnTo>
                  <a:lnTo>
                    <a:pt x="189313" y="152407"/>
                  </a:lnTo>
                  <a:lnTo>
                    <a:pt x="192473" y="163189"/>
                  </a:lnTo>
                  <a:lnTo>
                    <a:pt x="194272" y="174514"/>
                  </a:lnTo>
                  <a:lnTo>
                    <a:pt x="193974" y="185575"/>
                  </a:lnTo>
                  <a:lnTo>
                    <a:pt x="191362" y="195932"/>
                  </a:lnTo>
                  <a:lnTo>
                    <a:pt x="186676" y="205341"/>
                  </a:lnTo>
                  <a:lnTo>
                    <a:pt x="180325" y="213589"/>
                  </a:lnTo>
                  <a:lnTo>
                    <a:pt x="172718" y="220685"/>
                  </a:lnTo>
                  <a:lnTo>
                    <a:pt x="164037" y="226637"/>
                  </a:lnTo>
                  <a:lnTo>
                    <a:pt x="154241" y="231352"/>
                  </a:lnTo>
                  <a:lnTo>
                    <a:pt x="143396" y="234895"/>
                  </a:lnTo>
                  <a:lnTo>
                    <a:pt x="131676" y="237293"/>
                  </a:lnTo>
                  <a:lnTo>
                    <a:pt x="119277" y="238464"/>
                  </a:lnTo>
                  <a:lnTo>
                    <a:pt x="106379" y="238478"/>
                  </a:lnTo>
                  <a:lnTo>
                    <a:pt x="93124" y="237693"/>
                  </a:lnTo>
                  <a:lnTo>
                    <a:pt x="79619" y="236636"/>
                  </a:lnTo>
                  <a:lnTo>
                    <a:pt x="65956" y="235634"/>
                  </a:lnTo>
                  <a:lnTo>
                    <a:pt x="52603" y="234809"/>
                  </a:lnTo>
                  <a:lnTo>
                    <a:pt x="38992" y="234092"/>
                  </a:lnTo>
                  <a:lnTo>
                    <a:pt x="22812" y="233425"/>
                  </a:lnTo>
                  <a:lnTo>
                    <a:pt x="0" y="23270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2136" y="3659940"/>
              <a:ext cx="421460" cy="492778"/>
            </a:xfrm>
            <a:custGeom>
              <a:avLst/>
              <a:gdLst/>
              <a:ahLst/>
              <a:cxnLst/>
              <a:rect l="0" t="0" r="0" b="0"/>
              <a:pathLst>
                <a:path w="421460" h="492778">
                  <a:moveTo>
                    <a:pt x="303758" y="27008"/>
                  </a:moveTo>
                  <a:lnTo>
                    <a:pt x="292090" y="24074"/>
                  </a:lnTo>
                  <a:lnTo>
                    <a:pt x="281601" y="21291"/>
                  </a:lnTo>
                  <a:lnTo>
                    <a:pt x="271291" y="18397"/>
                  </a:lnTo>
                  <a:lnTo>
                    <a:pt x="260644" y="15529"/>
                  </a:lnTo>
                  <a:lnTo>
                    <a:pt x="249003" y="13012"/>
                  </a:lnTo>
                  <a:lnTo>
                    <a:pt x="236112" y="11006"/>
                  </a:lnTo>
                  <a:lnTo>
                    <a:pt x="222205" y="9667"/>
                  </a:lnTo>
                  <a:lnTo>
                    <a:pt x="207803" y="9221"/>
                  </a:lnTo>
                  <a:lnTo>
                    <a:pt x="193264" y="9706"/>
                  </a:lnTo>
                  <a:lnTo>
                    <a:pt x="178758" y="11168"/>
                  </a:lnTo>
                  <a:lnTo>
                    <a:pt x="164340" y="13744"/>
                  </a:lnTo>
                  <a:lnTo>
                    <a:pt x="150023" y="17403"/>
                  </a:lnTo>
                  <a:lnTo>
                    <a:pt x="136123" y="21977"/>
                  </a:lnTo>
                  <a:lnTo>
                    <a:pt x="123234" y="27264"/>
                  </a:lnTo>
                  <a:lnTo>
                    <a:pt x="111596" y="33077"/>
                  </a:lnTo>
                  <a:lnTo>
                    <a:pt x="100966" y="39267"/>
                  </a:lnTo>
                  <a:lnTo>
                    <a:pt x="90825" y="45721"/>
                  </a:lnTo>
                  <a:lnTo>
                    <a:pt x="80818" y="52366"/>
                  </a:lnTo>
                  <a:lnTo>
                    <a:pt x="70942" y="59473"/>
                  </a:lnTo>
                  <a:lnTo>
                    <a:pt x="61450" y="67615"/>
                  </a:lnTo>
                  <a:lnTo>
                    <a:pt x="52473" y="77019"/>
                  </a:lnTo>
                  <a:lnTo>
                    <a:pt x="44155" y="87439"/>
                  </a:lnTo>
                  <a:lnTo>
                    <a:pt x="36721" y="98351"/>
                  </a:lnTo>
                  <a:lnTo>
                    <a:pt x="30205" y="109398"/>
                  </a:lnTo>
                  <a:lnTo>
                    <a:pt x="24492" y="120578"/>
                  </a:lnTo>
                  <a:lnTo>
                    <a:pt x="19413" y="132142"/>
                  </a:lnTo>
                  <a:lnTo>
                    <a:pt x="14812" y="144220"/>
                  </a:lnTo>
                  <a:lnTo>
                    <a:pt x="10720" y="156959"/>
                  </a:lnTo>
                  <a:lnTo>
                    <a:pt x="7343" y="170582"/>
                  </a:lnTo>
                  <a:lnTo>
                    <a:pt x="4737" y="185119"/>
                  </a:lnTo>
                  <a:lnTo>
                    <a:pt x="2817" y="200290"/>
                  </a:lnTo>
                  <a:lnTo>
                    <a:pt x="1445" y="215619"/>
                  </a:lnTo>
                  <a:lnTo>
                    <a:pt x="490" y="230817"/>
                  </a:lnTo>
                  <a:lnTo>
                    <a:pt x="0" y="245784"/>
                  </a:lnTo>
                  <a:lnTo>
                    <a:pt x="195" y="260519"/>
                  </a:lnTo>
                  <a:lnTo>
                    <a:pt x="1141" y="275062"/>
                  </a:lnTo>
                  <a:lnTo>
                    <a:pt x="2759" y="289454"/>
                  </a:lnTo>
                  <a:lnTo>
                    <a:pt x="4916" y="303738"/>
                  </a:lnTo>
                  <a:lnTo>
                    <a:pt x="7483" y="317941"/>
                  </a:lnTo>
                  <a:lnTo>
                    <a:pt x="10511" y="331921"/>
                  </a:lnTo>
                  <a:lnTo>
                    <a:pt x="14222" y="345388"/>
                  </a:lnTo>
                  <a:lnTo>
                    <a:pt x="18681" y="358225"/>
                  </a:lnTo>
                  <a:lnTo>
                    <a:pt x="23811" y="370472"/>
                  </a:lnTo>
                  <a:lnTo>
                    <a:pt x="29479" y="382238"/>
                  </a:lnTo>
                  <a:lnTo>
                    <a:pt x="35552" y="393635"/>
                  </a:lnTo>
                  <a:lnTo>
                    <a:pt x="41918" y="404766"/>
                  </a:lnTo>
                  <a:lnTo>
                    <a:pt x="48490" y="415706"/>
                  </a:lnTo>
                  <a:lnTo>
                    <a:pt x="55211" y="426506"/>
                  </a:lnTo>
                  <a:lnTo>
                    <a:pt x="62198" y="436878"/>
                  </a:lnTo>
                  <a:lnTo>
                    <a:pt x="69727" y="446237"/>
                  </a:lnTo>
                  <a:lnTo>
                    <a:pt x="77907" y="454345"/>
                  </a:lnTo>
                  <a:lnTo>
                    <a:pt x="86689" y="461280"/>
                  </a:lnTo>
                  <a:lnTo>
                    <a:pt x="95963" y="467254"/>
                  </a:lnTo>
                  <a:lnTo>
                    <a:pt x="105611" y="472496"/>
                  </a:lnTo>
                  <a:lnTo>
                    <a:pt x="115529" y="477205"/>
                  </a:lnTo>
                  <a:lnTo>
                    <a:pt x="125640" y="481536"/>
                  </a:lnTo>
                  <a:lnTo>
                    <a:pt x="135885" y="485594"/>
                  </a:lnTo>
                  <a:lnTo>
                    <a:pt x="146222" y="489136"/>
                  </a:lnTo>
                  <a:lnTo>
                    <a:pt x="156621" y="491604"/>
                  </a:lnTo>
                  <a:lnTo>
                    <a:pt x="167063" y="492777"/>
                  </a:lnTo>
                  <a:lnTo>
                    <a:pt x="177534" y="492750"/>
                  </a:lnTo>
                  <a:lnTo>
                    <a:pt x="188023" y="491743"/>
                  </a:lnTo>
                  <a:lnTo>
                    <a:pt x="198526" y="489992"/>
                  </a:lnTo>
                  <a:lnTo>
                    <a:pt x="209037" y="487699"/>
                  </a:lnTo>
                  <a:lnTo>
                    <a:pt x="219554" y="485022"/>
                  </a:lnTo>
                  <a:lnTo>
                    <a:pt x="230079" y="482070"/>
                  </a:lnTo>
                  <a:lnTo>
                    <a:pt x="240775" y="478598"/>
                  </a:lnTo>
                  <a:lnTo>
                    <a:pt x="251949" y="474049"/>
                  </a:lnTo>
                  <a:lnTo>
                    <a:pt x="263719" y="468206"/>
                  </a:lnTo>
                  <a:lnTo>
                    <a:pt x="275726" y="461162"/>
                  </a:lnTo>
                  <a:lnTo>
                    <a:pt x="287253" y="453137"/>
                  </a:lnTo>
                  <a:lnTo>
                    <a:pt x="297935" y="444368"/>
                  </a:lnTo>
                  <a:lnTo>
                    <a:pt x="307903" y="435056"/>
                  </a:lnTo>
                  <a:lnTo>
                    <a:pt x="317591" y="425361"/>
                  </a:lnTo>
                  <a:lnTo>
                    <a:pt x="327290" y="415398"/>
                  </a:lnTo>
                  <a:lnTo>
                    <a:pt x="336958" y="405252"/>
                  </a:lnTo>
                  <a:lnTo>
                    <a:pt x="346309" y="394982"/>
                  </a:lnTo>
                  <a:lnTo>
                    <a:pt x="355193" y="384627"/>
                  </a:lnTo>
                  <a:lnTo>
                    <a:pt x="363448" y="374215"/>
                  </a:lnTo>
                  <a:lnTo>
                    <a:pt x="370840" y="363764"/>
                  </a:lnTo>
                  <a:lnTo>
                    <a:pt x="377331" y="353287"/>
                  </a:lnTo>
                  <a:lnTo>
                    <a:pt x="383199" y="342793"/>
                  </a:lnTo>
                  <a:lnTo>
                    <a:pt x="388913" y="332288"/>
                  </a:lnTo>
                  <a:lnTo>
                    <a:pt x="394759" y="321771"/>
                  </a:lnTo>
                  <a:lnTo>
                    <a:pt x="400671" y="311080"/>
                  </a:lnTo>
                  <a:lnTo>
                    <a:pt x="406341" y="299910"/>
                  </a:lnTo>
                  <a:lnTo>
                    <a:pt x="411591" y="288132"/>
                  </a:lnTo>
                  <a:lnTo>
                    <a:pt x="416082" y="275781"/>
                  </a:lnTo>
                  <a:lnTo>
                    <a:pt x="419261" y="262958"/>
                  </a:lnTo>
                  <a:lnTo>
                    <a:pt x="420952" y="249775"/>
                  </a:lnTo>
                  <a:lnTo>
                    <a:pt x="421459" y="236329"/>
                  </a:lnTo>
                  <a:lnTo>
                    <a:pt x="421351" y="222696"/>
                  </a:lnTo>
                  <a:lnTo>
                    <a:pt x="421020" y="208934"/>
                  </a:lnTo>
                  <a:lnTo>
                    <a:pt x="420497" y="195083"/>
                  </a:lnTo>
                  <a:lnTo>
                    <a:pt x="419547" y="181170"/>
                  </a:lnTo>
                  <a:lnTo>
                    <a:pt x="418060" y="167222"/>
                  </a:lnTo>
                  <a:lnTo>
                    <a:pt x="416061" y="153413"/>
                  </a:lnTo>
                  <a:lnTo>
                    <a:pt x="413641" y="140061"/>
                  </a:lnTo>
                  <a:lnTo>
                    <a:pt x="410894" y="127306"/>
                  </a:lnTo>
                  <a:lnTo>
                    <a:pt x="407744" y="115284"/>
                  </a:lnTo>
                  <a:lnTo>
                    <a:pt x="403950" y="104202"/>
                  </a:lnTo>
                  <a:lnTo>
                    <a:pt x="399431" y="94076"/>
                  </a:lnTo>
                  <a:lnTo>
                    <a:pt x="394091" y="84614"/>
                  </a:lnTo>
                  <a:lnTo>
                    <a:pt x="387749" y="75332"/>
                  </a:lnTo>
                  <a:lnTo>
                    <a:pt x="380402" y="65938"/>
                  </a:lnTo>
                  <a:lnTo>
                    <a:pt x="372027" y="56490"/>
                  </a:lnTo>
                  <a:lnTo>
                    <a:pt x="362502" y="47293"/>
                  </a:lnTo>
                  <a:lnTo>
                    <a:pt x="351872" y="38517"/>
                  </a:lnTo>
                  <a:lnTo>
                    <a:pt x="340310" y="30336"/>
                  </a:lnTo>
                  <a:lnTo>
                    <a:pt x="328026" y="22994"/>
                  </a:lnTo>
                  <a:lnTo>
                    <a:pt x="315203" y="16546"/>
                  </a:lnTo>
                  <a:lnTo>
                    <a:pt x="301831" y="11047"/>
                  </a:lnTo>
                  <a:lnTo>
                    <a:pt x="287716" y="6644"/>
                  </a:lnTo>
                  <a:lnTo>
                    <a:pt x="272825" y="3315"/>
                  </a:lnTo>
                  <a:lnTo>
                    <a:pt x="257627" y="1085"/>
                  </a:lnTo>
                  <a:lnTo>
                    <a:pt x="241301" y="0"/>
                  </a:lnTo>
                  <a:lnTo>
                    <a:pt x="220180" y="1079"/>
                  </a:lnTo>
                  <a:lnTo>
                    <a:pt x="187945" y="595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31221" y="3708005"/>
              <a:ext cx="235174" cy="326384"/>
            </a:xfrm>
            <a:custGeom>
              <a:avLst/>
              <a:gdLst/>
              <a:ahLst/>
              <a:cxnLst/>
              <a:rect l="0" t="0" r="0" b="0"/>
              <a:pathLst>
                <a:path w="235174" h="326384">
                  <a:moveTo>
                    <a:pt x="0" y="0"/>
                  </a:moveTo>
                  <a:lnTo>
                    <a:pt x="5934" y="5800"/>
                  </a:lnTo>
                  <a:lnTo>
                    <a:pt x="12139" y="10724"/>
                  </a:lnTo>
                  <a:lnTo>
                    <a:pt x="19235" y="15227"/>
                  </a:lnTo>
                  <a:lnTo>
                    <a:pt x="27175" y="19448"/>
                  </a:lnTo>
                  <a:lnTo>
                    <a:pt x="35822" y="23461"/>
                  </a:lnTo>
                  <a:lnTo>
                    <a:pt x="45021" y="27318"/>
                  </a:lnTo>
                  <a:lnTo>
                    <a:pt x="54793" y="30898"/>
                  </a:lnTo>
                  <a:lnTo>
                    <a:pt x="65331" y="33925"/>
                  </a:lnTo>
                  <a:lnTo>
                    <a:pt x="76677" y="36294"/>
                  </a:lnTo>
                  <a:lnTo>
                    <a:pt x="88736" y="38054"/>
                  </a:lnTo>
                  <a:lnTo>
                    <a:pt x="101362" y="39318"/>
                  </a:lnTo>
                  <a:lnTo>
                    <a:pt x="114413" y="40201"/>
                  </a:lnTo>
                  <a:lnTo>
                    <a:pt x="127770" y="40643"/>
                  </a:lnTo>
                  <a:lnTo>
                    <a:pt x="141343" y="40415"/>
                  </a:lnTo>
                  <a:lnTo>
                    <a:pt x="155060" y="39448"/>
                  </a:lnTo>
                  <a:lnTo>
                    <a:pt x="168712" y="37815"/>
                  </a:lnTo>
                  <a:lnTo>
                    <a:pt x="181959" y="35649"/>
                  </a:lnTo>
                  <a:lnTo>
                    <a:pt x="194643" y="33075"/>
                  </a:lnTo>
                  <a:lnTo>
                    <a:pt x="206618" y="30043"/>
                  </a:lnTo>
                  <a:lnTo>
                    <a:pt x="217668" y="26330"/>
                  </a:lnTo>
                  <a:lnTo>
                    <a:pt x="227695" y="21922"/>
                  </a:lnTo>
                  <a:lnTo>
                    <a:pt x="234298" y="18762"/>
                  </a:lnTo>
                  <a:lnTo>
                    <a:pt x="235173" y="19048"/>
                  </a:lnTo>
                  <a:lnTo>
                    <a:pt x="232486" y="21835"/>
                  </a:lnTo>
                  <a:lnTo>
                    <a:pt x="227917" y="26324"/>
                  </a:lnTo>
                  <a:lnTo>
                    <a:pt x="222326" y="32244"/>
                  </a:lnTo>
                  <a:lnTo>
                    <a:pt x="216161" y="39377"/>
                  </a:lnTo>
                  <a:lnTo>
                    <a:pt x="209664" y="47475"/>
                  </a:lnTo>
                  <a:lnTo>
                    <a:pt x="202969" y="56299"/>
                  </a:lnTo>
                  <a:lnTo>
                    <a:pt x="196155" y="65654"/>
                  </a:lnTo>
                  <a:lnTo>
                    <a:pt x="189267" y="75549"/>
                  </a:lnTo>
                  <a:lnTo>
                    <a:pt x="182333" y="86178"/>
                  </a:lnTo>
                  <a:lnTo>
                    <a:pt x="175369" y="97585"/>
                  </a:lnTo>
                  <a:lnTo>
                    <a:pt x="168386" y="109518"/>
                  </a:lnTo>
                  <a:lnTo>
                    <a:pt x="161390" y="121527"/>
                  </a:lnTo>
                  <a:lnTo>
                    <a:pt x="154387" y="133350"/>
                  </a:lnTo>
                  <a:lnTo>
                    <a:pt x="147378" y="145069"/>
                  </a:lnTo>
                  <a:lnTo>
                    <a:pt x="140366" y="157004"/>
                  </a:lnTo>
                  <a:lnTo>
                    <a:pt x="133356" y="169330"/>
                  </a:lnTo>
                  <a:lnTo>
                    <a:pt x="126513" y="182067"/>
                  </a:lnTo>
                  <a:lnTo>
                    <a:pt x="120144" y="195157"/>
                  </a:lnTo>
                  <a:lnTo>
                    <a:pt x="114380" y="208518"/>
                  </a:lnTo>
                  <a:lnTo>
                    <a:pt x="109187" y="221915"/>
                  </a:lnTo>
                  <a:lnTo>
                    <a:pt x="104466" y="234983"/>
                  </a:lnTo>
                  <a:lnTo>
                    <a:pt x="100103" y="247548"/>
                  </a:lnTo>
                  <a:lnTo>
                    <a:pt x="96003" y="259612"/>
                  </a:lnTo>
                  <a:lnTo>
                    <a:pt x="92088" y="271254"/>
                  </a:lnTo>
                  <a:lnTo>
                    <a:pt x="88308" y="282554"/>
                  </a:lnTo>
                  <a:lnTo>
                    <a:pt x="84773" y="293148"/>
                  </a:lnTo>
                  <a:lnTo>
                    <a:pt x="81402" y="303257"/>
                  </a:lnTo>
                  <a:lnTo>
                    <a:pt x="77898" y="313773"/>
                  </a:lnTo>
                  <a:lnTo>
                    <a:pt x="73699" y="32638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52361" y="385540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12" y="4"/>
                  </a:lnTo>
                  <a:lnTo>
                    <a:pt x="90424" y="177"/>
                  </a:lnTo>
                  <a:lnTo>
                    <a:pt x="78412" y="825"/>
                  </a:lnTo>
                  <a:lnTo>
                    <a:pt x="66614" y="2078"/>
                  </a:lnTo>
                  <a:lnTo>
                    <a:pt x="55164" y="3941"/>
                  </a:lnTo>
                  <a:lnTo>
                    <a:pt x="42836" y="6670"/>
                  </a:lnTo>
                  <a:lnTo>
                    <a:pt x="26316" y="116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05003" y="373959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26060" y="393963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05717" y="3686948"/>
              <a:ext cx="36199" cy="315856"/>
            </a:xfrm>
            <a:custGeom>
              <a:avLst/>
              <a:gdLst/>
              <a:ahLst/>
              <a:cxnLst/>
              <a:rect l="0" t="0" r="0" b="0"/>
              <a:pathLst>
                <a:path w="36199" h="315856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1"/>
                  </a:lnTo>
                  <a:lnTo>
                    <a:pt x="506" y="50309"/>
                  </a:lnTo>
                  <a:lnTo>
                    <a:pt x="1326" y="64638"/>
                  </a:lnTo>
                  <a:lnTo>
                    <a:pt x="2146" y="79112"/>
                  </a:lnTo>
                  <a:lnTo>
                    <a:pt x="3003" y="93734"/>
                  </a:lnTo>
                  <a:lnTo>
                    <a:pt x="4178" y="108759"/>
                  </a:lnTo>
                  <a:lnTo>
                    <a:pt x="5812" y="124306"/>
                  </a:lnTo>
                  <a:lnTo>
                    <a:pt x="7740" y="140357"/>
                  </a:lnTo>
                  <a:lnTo>
                    <a:pt x="9580" y="156823"/>
                  </a:lnTo>
                  <a:lnTo>
                    <a:pt x="11119" y="173604"/>
                  </a:lnTo>
                  <a:lnTo>
                    <a:pt x="12475" y="190450"/>
                  </a:lnTo>
                  <a:lnTo>
                    <a:pt x="13992" y="206988"/>
                  </a:lnTo>
                  <a:lnTo>
                    <a:pt x="15865" y="223031"/>
                  </a:lnTo>
                  <a:lnTo>
                    <a:pt x="18123" y="238414"/>
                  </a:lnTo>
                  <a:lnTo>
                    <a:pt x="20717" y="252904"/>
                  </a:lnTo>
                  <a:lnTo>
                    <a:pt x="23572" y="266453"/>
                  </a:lnTo>
                  <a:lnTo>
                    <a:pt x="26467" y="278729"/>
                  </a:lnTo>
                  <a:lnTo>
                    <a:pt x="29331" y="290232"/>
                  </a:lnTo>
                  <a:lnTo>
                    <a:pt x="32412" y="301975"/>
                  </a:lnTo>
                  <a:lnTo>
                    <a:pt x="36198" y="3158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28607" y="3655362"/>
              <a:ext cx="216302" cy="379027"/>
            </a:xfrm>
            <a:custGeom>
              <a:avLst/>
              <a:gdLst/>
              <a:ahLst/>
              <a:cxnLst/>
              <a:rect l="0" t="0" r="0" b="0"/>
              <a:pathLst>
                <a:path w="216302" h="379027">
                  <a:moveTo>
                    <a:pt x="144935" y="0"/>
                  </a:moveTo>
                  <a:lnTo>
                    <a:pt x="136134" y="2934"/>
                  </a:lnTo>
                  <a:lnTo>
                    <a:pt x="127787" y="5716"/>
                  </a:lnTo>
                  <a:lnTo>
                    <a:pt x="119088" y="8607"/>
                  </a:lnTo>
                  <a:lnTo>
                    <a:pt x="109967" y="11302"/>
                  </a:lnTo>
                  <a:lnTo>
                    <a:pt x="100472" y="13170"/>
                  </a:lnTo>
                  <a:lnTo>
                    <a:pt x="90676" y="13932"/>
                  </a:lnTo>
                  <a:lnTo>
                    <a:pt x="80489" y="13792"/>
                  </a:lnTo>
                  <a:lnTo>
                    <a:pt x="69667" y="13238"/>
                  </a:lnTo>
                  <a:lnTo>
                    <a:pt x="58136" y="12617"/>
                  </a:lnTo>
                  <a:lnTo>
                    <a:pt x="46292" y="12406"/>
                  </a:lnTo>
                  <a:lnTo>
                    <a:pt x="34874" y="13263"/>
                  </a:lnTo>
                  <a:lnTo>
                    <a:pt x="24285" y="15447"/>
                  </a:lnTo>
                  <a:lnTo>
                    <a:pt x="15058" y="19035"/>
                  </a:lnTo>
                  <a:lnTo>
                    <a:pt x="7996" y="24111"/>
                  </a:lnTo>
                  <a:lnTo>
                    <a:pt x="3328" y="30571"/>
                  </a:lnTo>
                  <a:lnTo>
                    <a:pt x="804" y="38501"/>
                  </a:lnTo>
                  <a:lnTo>
                    <a:pt x="0" y="48250"/>
                  </a:lnTo>
                  <a:lnTo>
                    <a:pt x="485" y="59841"/>
                  </a:lnTo>
                  <a:lnTo>
                    <a:pt x="1737" y="72859"/>
                  </a:lnTo>
                  <a:lnTo>
                    <a:pt x="3173" y="86660"/>
                  </a:lnTo>
                  <a:lnTo>
                    <a:pt x="4466" y="100788"/>
                  </a:lnTo>
                  <a:lnTo>
                    <a:pt x="5669" y="114848"/>
                  </a:lnTo>
                  <a:lnTo>
                    <a:pt x="7091" y="128435"/>
                  </a:lnTo>
                  <a:lnTo>
                    <a:pt x="8914" y="141354"/>
                  </a:lnTo>
                  <a:lnTo>
                    <a:pt x="11595" y="152529"/>
                  </a:lnTo>
                  <a:lnTo>
                    <a:pt x="15803" y="159090"/>
                  </a:lnTo>
                  <a:lnTo>
                    <a:pt x="21165" y="160046"/>
                  </a:lnTo>
                  <a:lnTo>
                    <a:pt x="26831" y="157614"/>
                  </a:lnTo>
                  <a:lnTo>
                    <a:pt x="32832" y="153496"/>
                  </a:lnTo>
                  <a:lnTo>
                    <a:pt x="39523" y="148796"/>
                  </a:lnTo>
                  <a:lnTo>
                    <a:pt x="47049" y="144080"/>
                  </a:lnTo>
                  <a:lnTo>
                    <a:pt x="55515" y="139722"/>
                  </a:lnTo>
                  <a:lnTo>
                    <a:pt x="65086" y="136074"/>
                  </a:lnTo>
                  <a:lnTo>
                    <a:pt x="75730" y="133249"/>
                  </a:lnTo>
                  <a:lnTo>
                    <a:pt x="86958" y="131500"/>
                  </a:lnTo>
                  <a:lnTo>
                    <a:pt x="97952" y="131297"/>
                  </a:lnTo>
                  <a:lnTo>
                    <a:pt x="108267" y="132752"/>
                  </a:lnTo>
                  <a:lnTo>
                    <a:pt x="117817" y="135677"/>
                  </a:lnTo>
                  <a:lnTo>
                    <a:pt x="126692" y="139773"/>
                  </a:lnTo>
                  <a:lnTo>
                    <a:pt x="135031" y="144748"/>
                  </a:lnTo>
                  <a:lnTo>
                    <a:pt x="142972" y="150357"/>
                  </a:lnTo>
                  <a:lnTo>
                    <a:pt x="150625" y="156413"/>
                  </a:lnTo>
                  <a:lnTo>
                    <a:pt x="158073" y="162783"/>
                  </a:lnTo>
                  <a:lnTo>
                    <a:pt x="165213" y="169533"/>
                  </a:lnTo>
                  <a:lnTo>
                    <a:pt x="171782" y="176904"/>
                  </a:lnTo>
                  <a:lnTo>
                    <a:pt x="177686" y="184972"/>
                  </a:lnTo>
                  <a:lnTo>
                    <a:pt x="183141" y="193510"/>
                  </a:lnTo>
                  <a:lnTo>
                    <a:pt x="188572" y="202088"/>
                  </a:lnTo>
                  <a:lnTo>
                    <a:pt x="194219" y="210459"/>
                  </a:lnTo>
                  <a:lnTo>
                    <a:pt x="199827" y="218876"/>
                  </a:lnTo>
                  <a:lnTo>
                    <a:pt x="204759" y="227973"/>
                  </a:lnTo>
                  <a:lnTo>
                    <a:pt x="208706" y="238059"/>
                  </a:lnTo>
                  <a:lnTo>
                    <a:pt x="211676" y="249122"/>
                  </a:lnTo>
                  <a:lnTo>
                    <a:pt x="213828" y="261005"/>
                  </a:lnTo>
                  <a:lnTo>
                    <a:pt x="215343" y="273518"/>
                  </a:lnTo>
                  <a:lnTo>
                    <a:pt x="216225" y="286327"/>
                  </a:lnTo>
                  <a:lnTo>
                    <a:pt x="216301" y="298991"/>
                  </a:lnTo>
                  <a:lnTo>
                    <a:pt x="215531" y="311274"/>
                  </a:lnTo>
                  <a:lnTo>
                    <a:pt x="213694" y="322807"/>
                  </a:lnTo>
                  <a:lnTo>
                    <a:pt x="210325" y="333027"/>
                  </a:lnTo>
                  <a:lnTo>
                    <a:pt x="205309" y="341751"/>
                  </a:lnTo>
                  <a:lnTo>
                    <a:pt x="198668" y="349118"/>
                  </a:lnTo>
                  <a:lnTo>
                    <a:pt x="190390" y="355391"/>
                  </a:lnTo>
                  <a:lnTo>
                    <a:pt x="180637" y="360832"/>
                  </a:lnTo>
                  <a:lnTo>
                    <a:pt x="169681" y="365507"/>
                  </a:lnTo>
                  <a:lnTo>
                    <a:pt x="157812" y="369283"/>
                  </a:lnTo>
                  <a:lnTo>
                    <a:pt x="145276" y="372161"/>
                  </a:lnTo>
                  <a:lnTo>
                    <a:pt x="132267" y="374265"/>
                  </a:lnTo>
                  <a:lnTo>
                    <a:pt x="118929" y="375761"/>
                  </a:lnTo>
                  <a:lnTo>
                    <a:pt x="105383" y="376804"/>
                  </a:lnTo>
                  <a:lnTo>
                    <a:pt x="92307" y="377524"/>
                  </a:lnTo>
                  <a:lnTo>
                    <a:pt x="79656" y="378094"/>
                  </a:lnTo>
                  <a:lnTo>
                    <a:pt x="66322" y="378565"/>
                  </a:lnTo>
                  <a:lnTo>
                    <a:pt x="50179" y="3790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35091" y="5057316"/>
            <a:ext cx="1336811" cy="616082"/>
            <a:chOff x="535091" y="5057316"/>
            <a:chExt cx="1336811" cy="616082"/>
          </a:xfrm>
        </p:grpSpPr>
        <p:sp>
          <p:nvSpPr>
            <p:cNvPr id="58" name="Freeform 57"/>
            <p:cNvSpPr/>
            <p:nvPr/>
          </p:nvSpPr>
          <p:spPr>
            <a:xfrm>
              <a:off x="745351" y="5223911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10529" y="0"/>
                  </a:moveTo>
                  <a:lnTo>
                    <a:pt x="7662" y="8936"/>
                  </a:lnTo>
                  <a:lnTo>
                    <a:pt x="5520" y="18562"/>
                  </a:lnTo>
                  <a:lnTo>
                    <a:pt x="3917" y="29849"/>
                  </a:lnTo>
                  <a:lnTo>
                    <a:pt x="2736" y="42517"/>
                  </a:lnTo>
                  <a:lnTo>
                    <a:pt x="1888" y="55997"/>
                  </a:lnTo>
                  <a:lnTo>
                    <a:pt x="1290" y="69868"/>
                  </a:lnTo>
                  <a:lnTo>
                    <a:pt x="876" y="83904"/>
                  </a:lnTo>
                  <a:lnTo>
                    <a:pt x="592" y="97996"/>
                  </a:lnTo>
                  <a:lnTo>
                    <a:pt x="398" y="112102"/>
                  </a:lnTo>
                  <a:lnTo>
                    <a:pt x="268" y="126369"/>
                  </a:lnTo>
                  <a:lnTo>
                    <a:pt x="179" y="141099"/>
                  </a:lnTo>
                  <a:lnTo>
                    <a:pt x="120" y="156418"/>
                  </a:lnTo>
                  <a:lnTo>
                    <a:pt x="80" y="172132"/>
                  </a:lnTo>
                  <a:lnTo>
                    <a:pt x="54" y="187834"/>
                  </a:lnTo>
                  <a:lnTo>
                    <a:pt x="36" y="203286"/>
                  </a:lnTo>
                  <a:lnTo>
                    <a:pt x="24" y="218425"/>
                  </a:lnTo>
                  <a:lnTo>
                    <a:pt x="16" y="233276"/>
                  </a:lnTo>
                  <a:lnTo>
                    <a:pt x="11" y="247896"/>
                  </a:lnTo>
                  <a:lnTo>
                    <a:pt x="7" y="262341"/>
                  </a:lnTo>
                  <a:lnTo>
                    <a:pt x="5" y="276661"/>
                  </a:lnTo>
                  <a:lnTo>
                    <a:pt x="3" y="290872"/>
                  </a:lnTo>
                  <a:lnTo>
                    <a:pt x="2" y="304398"/>
                  </a:lnTo>
                  <a:lnTo>
                    <a:pt x="2" y="317400"/>
                  </a:lnTo>
                  <a:lnTo>
                    <a:pt x="1" y="33102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3284" y="5202854"/>
              <a:ext cx="121540" cy="268957"/>
            </a:xfrm>
            <a:custGeom>
              <a:avLst/>
              <a:gdLst/>
              <a:ahLst/>
              <a:cxnLst/>
              <a:rect l="0" t="0" r="0" b="0"/>
              <a:pathLst>
                <a:path w="121540" h="268957">
                  <a:moveTo>
                    <a:pt x="121539" y="178984"/>
                  </a:moveTo>
                  <a:lnTo>
                    <a:pt x="112805" y="184852"/>
                  </a:lnTo>
                  <a:lnTo>
                    <a:pt x="105098" y="190416"/>
                  </a:lnTo>
                  <a:lnTo>
                    <a:pt x="97696" y="196216"/>
                  </a:lnTo>
                  <a:lnTo>
                    <a:pt x="90435" y="202296"/>
                  </a:lnTo>
                  <a:lnTo>
                    <a:pt x="83256" y="208626"/>
                  </a:lnTo>
                  <a:lnTo>
                    <a:pt x="76131" y="215154"/>
                  </a:lnTo>
                  <a:lnTo>
                    <a:pt x="69040" y="221831"/>
                  </a:lnTo>
                  <a:lnTo>
                    <a:pt x="61974" y="228613"/>
                  </a:lnTo>
                  <a:lnTo>
                    <a:pt x="54923" y="235471"/>
                  </a:lnTo>
                  <a:lnTo>
                    <a:pt x="47882" y="242380"/>
                  </a:lnTo>
                  <a:lnTo>
                    <a:pt x="40849" y="249325"/>
                  </a:lnTo>
                  <a:lnTo>
                    <a:pt x="33820" y="256277"/>
                  </a:lnTo>
                  <a:lnTo>
                    <a:pt x="26795" y="262571"/>
                  </a:lnTo>
                  <a:lnTo>
                    <a:pt x="19772" y="266974"/>
                  </a:lnTo>
                  <a:lnTo>
                    <a:pt x="12768" y="268956"/>
                  </a:lnTo>
                  <a:lnTo>
                    <a:pt x="6439" y="268317"/>
                  </a:lnTo>
                  <a:lnTo>
                    <a:pt x="2012" y="264847"/>
                  </a:lnTo>
                  <a:lnTo>
                    <a:pt x="0" y="258731"/>
                  </a:lnTo>
                  <a:lnTo>
                    <a:pt x="110" y="250422"/>
                  </a:lnTo>
                  <a:lnTo>
                    <a:pt x="1628" y="240428"/>
                  </a:lnTo>
                  <a:lnTo>
                    <a:pt x="3980" y="229197"/>
                  </a:lnTo>
                  <a:lnTo>
                    <a:pt x="6809" y="217086"/>
                  </a:lnTo>
                  <a:lnTo>
                    <a:pt x="9911" y="204359"/>
                  </a:lnTo>
                  <a:lnTo>
                    <a:pt x="13172" y="191213"/>
                  </a:lnTo>
                  <a:lnTo>
                    <a:pt x="16528" y="177947"/>
                  </a:lnTo>
                  <a:lnTo>
                    <a:pt x="19940" y="164959"/>
                  </a:lnTo>
                  <a:lnTo>
                    <a:pt x="23388" y="152440"/>
                  </a:lnTo>
                  <a:lnTo>
                    <a:pt x="26858" y="140234"/>
                  </a:lnTo>
                  <a:lnTo>
                    <a:pt x="30342" y="127965"/>
                  </a:lnTo>
                  <a:lnTo>
                    <a:pt x="33834" y="115415"/>
                  </a:lnTo>
                  <a:lnTo>
                    <a:pt x="37333" y="102697"/>
                  </a:lnTo>
                  <a:lnTo>
                    <a:pt x="40835" y="90151"/>
                  </a:lnTo>
                  <a:lnTo>
                    <a:pt x="44339" y="77969"/>
                  </a:lnTo>
                  <a:lnTo>
                    <a:pt x="47846" y="66177"/>
                  </a:lnTo>
                  <a:lnTo>
                    <a:pt x="51353" y="54725"/>
                  </a:lnTo>
                  <a:lnTo>
                    <a:pt x="54857" y="43555"/>
                  </a:lnTo>
                  <a:lnTo>
                    <a:pt x="58205" y="33051"/>
                  </a:lnTo>
                  <a:lnTo>
                    <a:pt x="61429" y="23013"/>
                  </a:lnTo>
                  <a:lnTo>
                    <a:pt x="64812" y="12554"/>
                  </a:lnTo>
                  <a:lnTo>
                    <a:pt x="68896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5091" y="5071425"/>
              <a:ext cx="397513" cy="601973"/>
            </a:xfrm>
            <a:custGeom>
              <a:avLst/>
              <a:gdLst/>
              <a:ahLst/>
              <a:cxnLst/>
              <a:rect l="0" t="0" r="0" b="0"/>
              <a:pathLst>
                <a:path w="397513" h="601973">
                  <a:moveTo>
                    <a:pt x="178675" y="57730"/>
                  </a:moveTo>
                  <a:lnTo>
                    <a:pt x="169874" y="54930"/>
                  </a:lnTo>
                  <a:lnTo>
                    <a:pt x="161527" y="53428"/>
                  </a:lnTo>
                  <a:lnTo>
                    <a:pt x="152833" y="53126"/>
                  </a:lnTo>
                  <a:lnTo>
                    <a:pt x="143885" y="53978"/>
                  </a:lnTo>
                  <a:lnTo>
                    <a:pt x="135038" y="56095"/>
                  </a:lnTo>
                  <a:lnTo>
                    <a:pt x="126499" y="59421"/>
                  </a:lnTo>
                  <a:lnTo>
                    <a:pt x="118311" y="63929"/>
                  </a:lnTo>
                  <a:lnTo>
                    <a:pt x="110433" y="69696"/>
                  </a:lnTo>
                  <a:lnTo>
                    <a:pt x="102803" y="76648"/>
                  </a:lnTo>
                  <a:lnTo>
                    <a:pt x="95357" y="84585"/>
                  </a:lnTo>
                  <a:lnTo>
                    <a:pt x="88044" y="93282"/>
                  </a:lnTo>
                  <a:lnTo>
                    <a:pt x="80824" y="102538"/>
                  </a:lnTo>
                  <a:lnTo>
                    <a:pt x="73669" y="112193"/>
                  </a:lnTo>
                  <a:lnTo>
                    <a:pt x="66558" y="122126"/>
                  </a:lnTo>
                  <a:lnTo>
                    <a:pt x="59482" y="132257"/>
                  </a:lnTo>
                  <a:lnTo>
                    <a:pt x="52594" y="142687"/>
                  </a:lnTo>
                  <a:lnTo>
                    <a:pt x="46196" y="153682"/>
                  </a:lnTo>
                  <a:lnTo>
                    <a:pt x="40407" y="165341"/>
                  </a:lnTo>
                  <a:lnTo>
                    <a:pt x="35028" y="177613"/>
                  </a:lnTo>
                  <a:lnTo>
                    <a:pt x="29649" y="190383"/>
                  </a:lnTo>
                  <a:lnTo>
                    <a:pt x="24036" y="203535"/>
                  </a:lnTo>
                  <a:lnTo>
                    <a:pt x="18452" y="217130"/>
                  </a:lnTo>
                  <a:lnTo>
                    <a:pt x="13535" y="231395"/>
                  </a:lnTo>
                  <a:lnTo>
                    <a:pt x="9599" y="246396"/>
                  </a:lnTo>
                  <a:lnTo>
                    <a:pt x="6635" y="261893"/>
                  </a:lnTo>
                  <a:lnTo>
                    <a:pt x="4488" y="277448"/>
                  </a:lnTo>
                  <a:lnTo>
                    <a:pt x="2971" y="292806"/>
                  </a:lnTo>
                  <a:lnTo>
                    <a:pt x="1919" y="308052"/>
                  </a:lnTo>
                  <a:lnTo>
                    <a:pt x="1196" y="323507"/>
                  </a:lnTo>
                  <a:lnTo>
                    <a:pt x="704" y="339345"/>
                  </a:lnTo>
                  <a:lnTo>
                    <a:pt x="371" y="355423"/>
                  </a:lnTo>
                  <a:lnTo>
                    <a:pt x="146" y="371377"/>
                  </a:lnTo>
                  <a:lnTo>
                    <a:pt x="0" y="387001"/>
                  </a:lnTo>
                  <a:lnTo>
                    <a:pt x="72" y="402257"/>
                  </a:lnTo>
                  <a:lnTo>
                    <a:pt x="652" y="417186"/>
                  </a:lnTo>
                  <a:lnTo>
                    <a:pt x="1865" y="431855"/>
                  </a:lnTo>
                  <a:lnTo>
                    <a:pt x="3833" y="446164"/>
                  </a:lnTo>
                  <a:lnTo>
                    <a:pt x="6758" y="459858"/>
                  </a:lnTo>
                  <a:lnTo>
                    <a:pt x="10653" y="472851"/>
                  </a:lnTo>
                  <a:lnTo>
                    <a:pt x="15388" y="485204"/>
                  </a:lnTo>
                  <a:lnTo>
                    <a:pt x="20783" y="497041"/>
                  </a:lnTo>
                  <a:lnTo>
                    <a:pt x="26669" y="508487"/>
                  </a:lnTo>
                  <a:lnTo>
                    <a:pt x="32908" y="519650"/>
                  </a:lnTo>
                  <a:lnTo>
                    <a:pt x="39395" y="530612"/>
                  </a:lnTo>
                  <a:lnTo>
                    <a:pt x="46062" y="541430"/>
                  </a:lnTo>
                  <a:lnTo>
                    <a:pt x="53183" y="551986"/>
                  </a:lnTo>
                  <a:lnTo>
                    <a:pt x="61335" y="562000"/>
                  </a:lnTo>
                  <a:lnTo>
                    <a:pt x="70751" y="571356"/>
                  </a:lnTo>
                  <a:lnTo>
                    <a:pt x="81347" y="579773"/>
                  </a:lnTo>
                  <a:lnTo>
                    <a:pt x="92910" y="586749"/>
                  </a:lnTo>
                  <a:lnTo>
                    <a:pt x="105208" y="592142"/>
                  </a:lnTo>
                  <a:lnTo>
                    <a:pt x="118042" y="596120"/>
                  </a:lnTo>
                  <a:lnTo>
                    <a:pt x="131255" y="598963"/>
                  </a:lnTo>
                  <a:lnTo>
                    <a:pt x="144728" y="600944"/>
                  </a:lnTo>
                  <a:lnTo>
                    <a:pt x="158214" y="601972"/>
                  </a:lnTo>
                  <a:lnTo>
                    <a:pt x="171348" y="601615"/>
                  </a:lnTo>
                  <a:lnTo>
                    <a:pt x="183957" y="599745"/>
                  </a:lnTo>
                  <a:lnTo>
                    <a:pt x="195882" y="596525"/>
                  </a:lnTo>
                  <a:lnTo>
                    <a:pt x="206898" y="592222"/>
                  </a:lnTo>
                  <a:lnTo>
                    <a:pt x="216980" y="587109"/>
                  </a:lnTo>
                  <a:lnTo>
                    <a:pt x="226412" y="581576"/>
                  </a:lnTo>
                  <a:lnTo>
                    <a:pt x="235675" y="576102"/>
                  </a:lnTo>
                  <a:lnTo>
                    <a:pt x="245056" y="570941"/>
                  </a:lnTo>
                  <a:lnTo>
                    <a:pt x="254495" y="565987"/>
                  </a:lnTo>
                  <a:lnTo>
                    <a:pt x="263686" y="560893"/>
                  </a:lnTo>
                  <a:lnTo>
                    <a:pt x="272463" y="555458"/>
                  </a:lnTo>
                  <a:lnTo>
                    <a:pt x="280814" y="549483"/>
                  </a:lnTo>
                  <a:lnTo>
                    <a:pt x="288802" y="542707"/>
                  </a:lnTo>
                  <a:lnTo>
                    <a:pt x="296508" y="535068"/>
                  </a:lnTo>
                  <a:lnTo>
                    <a:pt x="304004" y="526666"/>
                  </a:lnTo>
                  <a:lnTo>
                    <a:pt x="311351" y="517655"/>
                  </a:lnTo>
                  <a:lnTo>
                    <a:pt x="318589" y="508188"/>
                  </a:lnTo>
                  <a:lnTo>
                    <a:pt x="325587" y="498392"/>
                  </a:lnTo>
                  <a:lnTo>
                    <a:pt x="332060" y="488363"/>
                  </a:lnTo>
                  <a:lnTo>
                    <a:pt x="337894" y="478174"/>
                  </a:lnTo>
                  <a:lnTo>
                    <a:pt x="343133" y="467874"/>
                  </a:lnTo>
                  <a:lnTo>
                    <a:pt x="347887" y="457500"/>
                  </a:lnTo>
                  <a:lnTo>
                    <a:pt x="352270" y="447070"/>
                  </a:lnTo>
                  <a:lnTo>
                    <a:pt x="356385" y="436438"/>
                  </a:lnTo>
                  <a:lnTo>
                    <a:pt x="360308" y="425308"/>
                  </a:lnTo>
                  <a:lnTo>
                    <a:pt x="364104" y="413558"/>
                  </a:lnTo>
                  <a:lnTo>
                    <a:pt x="367977" y="401224"/>
                  </a:lnTo>
                  <a:lnTo>
                    <a:pt x="372263" y="388413"/>
                  </a:lnTo>
                  <a:lnTo>
                    <a:pt x="377103" y="375238"/>
                  </a:lnTo>
                  <a:lnTo>
                    <a:pt x="382150" y="361796"/>
                  </a:lnTo>
                  <a:lnTo>
                    <a:pt x="386698" y="348168"/>
                  </a:lnTo>
                  <a:lnTo>
                    <a:pt x="390382" y="334408"/>
                  </a:lnTo>
                  <a:lnTo>
                    <a:pt x="393176" y="320558"/>
                  </a:lnTo>
                  <a:lnTo>
                    <a:pt x="395209" y="306647"/>
                  </a:lnTo>
                  <a:lnTo>
                    <a:pt x="396644" y="292694"/>
                  </a:lnTo>
                  <a:lnTo>
                    <a:pt x="397472" y="278713"/>
                  </a:lnTo>
                  <a:lnTo>
                    <a:pt x="397512" y="264714"/>
                  </a:lnTo>
                  <a:lnTo>
                    <a:pt x="396727" y="250701"/>
                  </a:lnTo>
                  <a:lnTo>
                    <a:pt x="395219" y="236680"/>
                  </a:lnTo>
                  <a:lnTo>
                    <a:pt x="393137" y="222653"/>
                  </a:lnTo>
                  <a:lnTo>
                    <a:pt x="390625" y="208627"/>
                  </a:lnTo>
                  <a:lnTo>
                    <a:pt x="387803" y="194767"/>
                  </a:lnTo>
                  <a:lnTo>
                    <a:pt x="384763" y="181381"/>
                  </a:lnTo>
                  <a:lnTo>
                    <a:pt x="381568" y="168598"/>
                  </a:lnTo>
                  <a:lnTo>
                    <a:pt x="378101" y="156387"/>
                  </a:lnTo>
                  <a:lnTo>
                    <a:pt x="374088" y="144647"/>
                  </a:lnTo>
                  <a:lnTo>
                    <a:pt x="369422" y="133266"/>
                  </a:lnTo>
                  <a:lnTo>
                    <a:pt x="364152" y="122147"/>
                  </a:lnTo>
                  <a:lnTo>
                    <a:pt x="358390" y="111213"/>
                  </a:lnTo>
                  <a:lnTo>
                    <a:pt x="352253" y="100409"/>
                  </a:lnTo>
                  <a:lnTo>
                    <a:pt x="345845" y="89695"/>
                  </a:lnTo>
                  <a:lnTo>
                    <a:pt x="339244" y="79041"/>
                  </a:lnTo>
                  <a:lnTo>
                    <a:pt x="332504" y="68433"/>
                  </a:lnTo>
                  <a:lnTo>
                    <a:pt x="325505" y="58021"/>
                  </a:lnTo>
                  <a:lnTo>
                    <a:pt x="317967" y="48103"/>
                  </a:lnTo>
                  <a:lnTo>
                    <a:pt x="309781" y="38806"/>
                  </a:lnTo>
                  <a:lnTo>
                    <a:pt x="300995" y="30260"/>
                  </a:lnTo>
                  <a:lnTo>
                    <a:pt x="291718" y="22665"/>
                  </a:lnTo>
                  <a:lnTo>
                    <a:pt x="282065" y="16043"/>
                  </a:lnTo>
                  <a:lnTo>
                    <a:pt x="271972" y="10426"/>
                  </a:lnTo>
                  <a:lnTo>
                    <a:pt x="261212" y="5943"/>
                  </a:lnTo>
                  <a:lnTo>
                    <a:pt x="249718" y="2565"/>
                  </a:lnTo>
                  <a:lnTo>
                    <a:pt x="237728" y="448"/>
                  </a:lnTo>
                  <a:lnTo>
                    <a:pt x="225680" y="0"/>
                  </a:lnTo>
                  <a:lnTo>
                    <a:pt x="213840" y="1293"/>
                  </a:lnTo>
                  <a:lnTo>
                    <a:pt x="202450" y="4109"/>
                  </a:lnTo>
                  <a:lnTo>
                    <a:pt x="191801" y="8134"/>
                  </a:lnTo>
                  <a:lnTo>
                    <a:pt x="181978" y="13052"/>
                  </a:lnTo>
                  <a:lnTo>
                    <a:pt x="173002" y="18305"/>
                  </a:lnTo>
                  <a:lnTo>
                    <a:pt x="163942" y="23611"/>
                  </a:lnTo>
                  <a:lnTo>
                    <a:pt x="152884" y="29431"/>
                  </a:lnTo>
                  <a:lnTo>
                    <a:pt x="136561" y="3667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98712" y="5125305"/>
              <a:ext cx="267822" cy="402136"/>
            </a:xfrm>
            <a:custGeom>
              <a:avLst/>
              <a:gdLst/>
              <a:ahLst/>
              <a:cxnLst/>
              <a:rect l="0" t="0" r="0" b="0"/>
              <a:pathLst>
                <a:path w="267822" h="402136">
                  <a:moveTo>
                    <a:pt x="4608" y="109135"/>
                  </a:moveTo>
                  <a:lnTo>
                    <a:pt x="1809" y="100266"/>
                  </a:lnTo>
                  <a:lnTo>
                    <a:pt x="307" y="91279"/>
                  </a:lnTo>
                  <a:lnTo>
                    <a:pt x="0" y="81289"/>
                  </a:lnTo>
                  <a:lnTo>
                    <a:pt x="679" y="70481"/>
                  </a:lnTo>
                  <a:lnTo>
                    <a:pt x="2147" y="59318"/>
                  </a:lnTo>
                  <a:lnTo>
                    <a:pt x="4221" y="48117"/>
                  </a:lnTo>
                  <a:lnTo>
                    <a:pt x="6903" y="37178"/>
                  </a:lnTo>
                  <a:lnTo>
                    <a:pt x="10374" y="26842"/>
                  </a:lnTo>
                  <a:lnTo>
                    <a:pt x="14674" y="17248"/>
                  </a:lnTo>
                  <a:lnTo>
                    <a:pt x="19866" y="8994"/>
                  </a:lnTo>
                  <a:lnTo>
                    <a:pt x="26107" y="3187"/>
                  </a:lnTo>
                  <a:lnTo>
                    <a:pt x="33377" y="215"/>
                  </a:lnTo>
                  <a:lnTo>
                    <a:pt x="41362" y="0"/>
                  </a:lnTo>
                  <a:lnTo>
                    <a:pt x="49559" y="2356"/>
                  </a:lnTo>
                  <a:lnTo>
                    <a:pt x="57658" y="6903"/>
                  </a:lnTo>
                  <a:lnTo>
                    <a:pt x="65382" y="13172"/>
                  </a:lnTo>
                  <a:lnTo>
                    <a:pt x="72416" y="20725"/>
                  </a:lnTo>
                  <a:lnTo>
                    <a:pt x="78663" y="29203"/>
                  </a:lnTo>
                  <a:lnTo>
                    <a:pt x="84196" y="38331"/>
                  </a:lnTo>
                  <a:lnTo>
                    <a:pt x="89155" y="47910"/>
                  </a:lnTo>
                  <a:lnTo>
                    <a:pt x="93680" y="57802"/>
                  </a:lnTo>
                  <a:lnTo>
                    <a:pt x="97891" y="68072"/>
                  </a:lnTo>
                  <a:lnTo>
                    <a:pt x="101880" y="78959"/>
                  </a:lnTo>
                  <a:lnTo>
                    <a:pt x="105715" y="90547"/>
                  </a:lnTo>
                  <a:lnTo>
                    <a:pt x="109445" y="102772"/>
                  </a:lnTo>
                  <a:lnTo>
                    <a:pt x="113102" y="115509"/>
                  </a:lnTo>
                  <a:lnTo>
                    <a:pt x="116707" y="128636"/>
                  </a:lnTo>
                  <a:lnTo>
                    <a:pt x="120110" y="142044"/>
                  </a:lnTo>
                  <a:lnTo>
                    <a:pt x="123016" y="155652"/>
                  </a:lnTo>
                  <a:lnTo>
                    <a:pt x="125306" y="169398"/>
                  </a:lnTo>
                  <a:lnTo>
                    <a:pt x="127183" y="183238"/>
                  </a:lnTo>
                  <a:lnTo>
                    <a:pt x="129058" y="197142"/>
                  </a:lnTo>
                  <a:lnTo>
                    <a:pt x="131164" y="211091"/>
                  </a:lnTo>
                  <a:lnTo>
                    <a:pt x="133241" y="225069"/>
                  </a:lnTo>
                  <a:lnTo>
                    <a:pt x="134650" y="239066"/>
                  </a:lnTo>
                  <a:lnTo>
                    <a:pt x="135082" y="253077"/>
                  </a:lnTo>
                  <a:lnTo>
                    <a:pt x="134710" y="267098"/>
                  </a:lnTo>
                  <a:lnTo>
                    <a:pt x="133997" y="281124"/>
                  </a:lnTo>
                  <a:lnTo>
                    <a:pt x="133252" y="295149"/>
                  </a:lnTo>
                  <a:lnTo>
                    <a:pt x="132449" y="309009"/>
                  </a:lnTo>
                  <a:lnTo>
                    <a:pt x="131310" y="322395"/>
                  </a:lnTo>
                  <a:lnTo>
                    <a:pt x="129691" y="335173"/>
                  </a:lnTo>
                  <a:lnTo>
                    <a:pt x="127435" y="347211"/>
                  </a:lnTo>
                  <a:lnTo>
                    <a:pt x="124309" y="358303"/>
                  </a:lnTo>
                  <a:lnTo>
                    <a:pt x="120271" y="368427"/>
                  </a:lnTo>
                  <a:lnTo>
                    <a:pt x="115269" y="377547"/>
                  </a:lnTo>
                  <a:lnTo>
                    <a:pt x="109162" y="385536"/>
                  </a:lnTo>
                  <a:lnTo>
                    <a:pt x="101984" y="392417"/>
                  </a:lnTo>
                  <a:lnTo>
                    <a:pt x="94064" y="397869"/>
                  </a:lnTo>
                  <a:lnTo>
                    <a:pt x="85909" y="401177"/>
                  </a:lnTo>
                  <a:lnTo>
                    <a:pt x="77836" y="402135"/>
                  </a:lnTo>
                  <a:lnTo>
                    <a:pt x="69959" y="400829"/>
                  </a:lnTo>
                  <a:lnTo>
                    <a:pt x="62290" y="397369"/>
                  </a:lnTo>
                  <a:lnTo>
                    <a:pt x="54812" y="392038"/>
                  </a:lnTo>
                  <a:lnTo>
                    <a:pt x="47978" y="385054"/>
                  </a:lnTo>
                  <a:lnTo>
                    <a:pt x="42672" y="376480"/>
                  </a:lnTo>
                  <a:lnTo>
                    <a:pt x="39253" y="366499"/>
                  </a:lnTo>
                  <a:lnTo>
                    <a:pt x="37602" y="355546"/>
                  </a:lnTo>
                  <a:lnTo>
                    <a:pt x="37399" y="344203"/>
                  </a:lnTo>
                  <a:lnTo>
                    <a:pt x="38303" y="332840"/>
                  </a:lnTo>
                  <a:lnTo>
                    <a:pt x="40179" y="321771"/>
                  </a:lnTo>
                  <a:lnTo>
                    <a:pt x="43099" y="311337"/>
                  </a:lnTo>
                  <a:lnTo>
                    <a:pt x="47030" y="301664"/>
                  </a:lnTo>
                  <a:lnTo>
                    <a:pt x="52142" y="293015"/>
                  </a:lnTo>
                  <a:lnTo>
                    <a:pt x="58862" y="285877"/>
                  </a:lnTo>
                  <a:lnTo>
                    <a:pt x="67267" y="280380"/>
                  </a:lnTo>
                  <a:lnTo>
                    <a:pt x="76828" y="276671"/>
                  </a:lnTo>
                  <a:lnTo>
                    <a:pt x="86623" y="275071"/>
                  </a:lnTo>
                  <a:lnTo>
                    <a:pt x="96095" y="275556"/>
                  </a:lnTo>
                  <a:lnTo>
                    <a:pt x="105062" y="277982"/>
                  </a:lnTo>
                  <a:lnTo>
                    <a:pt x="113537" y="282268"/>
                  </a:lnTo>
                  <a:lnTo>
                    <a:pt x="121605" y="288181"/>
                  </a:lnTo>
                  <a:lnTo>
                    <a:pt x="129362" y="295232"/>
                  </a:lnTo>
                  <a:lnTo>
                    <a:pt x="136892" y="302795"/>
                  </a:lnTo>
                  <a:lnTo>
                    <a:pt x="144261" y="310472"/>
                  </a:lnTo>
                  <a:lnTo>
                    <a:pt x="151518" y="318252"/>
                  </a:lnTo>
                  <a:lnTo>
                    <a:pt x="158698" y="326387"/>
                  </a:lnTo>
                  <a:lnTo>
                    <a:pt x="165825" y="335005"/>
                  </a:lnTo>
                  <a:lnTo>
                    <a:pt x="172917" y="343930"/>
                  </a:lnTo>
                  <a:lnTo>
                    <a:pt x="179985" y="352774"/>
                  </a:lnTo>
                  <a:lnTo>
                    <a:pt x="187041" y="361314"/>
                  </a:lnTo>
                  <a:lnTo>
                    <a:pt x="194255" y="369337"/>
                  </a:lnTo>
                  <a:lnTo>
                    <a:pt x="201937" y="376573"/>
                  </a:lnTo>
                  <a:lnTo>
                    <a:pt x="210214" y="382946"/>
                  </a:lnTo>
                  <a:lnTo>
                    <a:pt x="218983" y="388213"/>
                  </a:lnTo>
                  <a:lnTo>
                    <a:pt x="229068" y="392279"/>
                  </a:lnTo>
                  <a:lnTo>
                    <a:pt x="243592" y="394384"/>
                  </a:lnTo>
                  <a:lnTo>
                    <a:pt x="267821" y="39340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40232" y="525549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8464" y="2867"/>
                  </a:lnTo>
                  <a:lnTo>
                    <a:pt x="128837" y="5008"/>
                  </a:lnTo>
                  <a:lnTo>
                    <a:pt x="117549" y="6611"/>
                  </a:lnTo>
                  <a:lnTo>
                    <a:pt x="104882" y="7792"/>
                  </a:lnTo>
                  <a:lnTo>
                    <a:pt x="91402" y="8640"/>
                  </a:lnTo>
                  <a:lnTo>
                    <a:pt x="77540" y="9238"/>
                  </a:lnTo>
                  <a:lnTo>
                    <a:pt x="63742" y="9653"/>
                  </a:lnTo>
                  <a:lnTo>
                    <a:pt x="48987" y="9983"/>
                  </a:lnTo>
                  <a:lnTo>
                    <a:pt x="29747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482346" y="509756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13932" y="5339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18692" y="5057316"/>
              <a:ext cx="153210" cy="503508"/>
            </a:xfrm>
            <a:custGeom>
              <a:avLst/>
              <a:gdLst/>
              <a:ahLst/>
              <a:cxnLst/>
              <a:rect l="0" t="0" r="0" b="0"/>
              <a:pathLst>
                <a:path w="153210" h="503508">
                  <a:moveTo>
                    <a:pt x="121623" y="40253"/>
                  </a:moveTo>
                  <a:lnTo>
                    <a:pt x="112889" y="31519"/>
                  </a:lnTo>
                  <a:lnTo>
                    <a:pt x="105182" y="23812"/>
                  </a:lnTo>
                  <a:lnTo>
                    <a:pt x="97771" y="16424"/>
                  </a:lnTo>
                  <a:lnTo>
                    <a:pt x="90164" y="9681"/>
                  </a:lnTo>
                  <a:lnTo>
                    <a:pt x="81689" y="4447"/>
                  </a:lnTo>
                  <a:lnTo>
                    <a:pt x="72066" y="1095"/>
                  </a:lnTo>
                  <a:lnTo>
                    <a:pt x="61671" y="0"/>
                  </a:lnTo>
                  <a:lnTo>
                    <a:pt x="51307" y="1768"/>
                  </a:lnTo>
                  <a:lnTo>
                    <a:pt x="41455" y="6449"/>
                  </a:lnTo>
                  <a:lnTo>
                    <a:pt x="32402" y="13813"/>
                  </a:lnTo>
                  <a:lnTo>
                    <a:pt x="24401" y="23631"/>
                  </a:lnTo>
                  <a:lnTo>
                    <a:pt x="17474" y="35526"/>
                  </a:lnTo>
                  <a:lnTo>
                    <a:pt x="11638" y="49051"/>
                  </a:lnTo>
                  <a:lnTo>
                    <a:pt x="7000" y="63790"/>
                  </a:lnTo>
                  <a:lnTo>
                    <a:pt x="3510" y="79397"/>
                  </a:lnTo>
                  <a:lnTo>
                    <a:pt x="1146" y="95451"/>
                  </a:lnTo>
                  <a:lnTo>
                    <a:pt x="0" y="111454"/>
                  </a:lnTo>
                  <a:lnTo>
                    <a:pt x="10" y="127143"/>
                  </a:lnTo>
                  <a:lnTo>
                    <a:pt x="1151" y="142458"/>
                  </a:lnTo>
                  <a:lnTo>
                    <a:pt x="3512" y="157436"/>
                  </a:lnTo>
                  <a:lnTo>
                    <a:pt x="7031" y="172131"/>
                  </a:lnTo>
                  <a:lnTo>
                    <a:pt x="11681" y="186119"/>
                  </a:lnTo>
                  <a:lnTo>
                    <a:pt x="17551" y="198535"/>
                  </a:lnTo>
                  <a:lnTo>
                    <a:pt x="24574" y="209016"/>
                  </a:lnTo>
                  <a:lnTo>
                    <a:pt x="32560" y="217036"/>
                  </a:lnTo>
                  <a:lnTo>
                    <a:pt x="41292" y="221692"/>
                  </a:lnTo>
                  <a:lnTo>
                    <a:pt x="50566" y="222813"/>
                  </a:lnTo>
                  <a:lnTo>
                    <a:pt x="60064" y="220666"/>
                  </a:lnTo>
                  <a:lnTo>
                    <a:pt x="69360" y="215587"/>
                  </a:lnTo>
                  <a:lnTo>
                    <a:pt x="78235" y="208071"/>
                  </a:lnTo>
                  <a:lnTo>
                    <a:pt x="86498" y="198827"/>
                  </a:lnTo>
                  <a:lnTo>
                    <a:pt x="93902" y="188655"/>
                  </a:lnTo>
                  <a:lnTo>
                    <a:pt x="100401" y="178080"/>
                  </a:lnTo>
                  <a:lnTo>
                    <a:pt x="106105" y="167205"/>
                  </a:lnTo>
                  <a:lnTo>
                    <a:pt x="111179" y="155837"/>
                  </a:lnTo>
                  <a:lnTo>
                    <a:pt x="115777" y="143893"/>
                  </a:lnTo>
                  <a:lnTo>
                    <a:pt x="119867" y="131412"/>
                  </a:lnTo>
                  <a:lnTo>
                    <a:pt x="123243" y="118493"/>
                  </a:lnTo>
                  <a:lnTo>
                    <a:pt x="125852" y="105346"/>
                  </a:lnTo>
                  <a:lnTo>
                    <a:pt x="127923" y="95706"/>
                  </a:lnTo>
                  <a:lnTo>
                    <a:pt x="129579" y="94107"/>
                  </a:lnTo>
                  <a:lnTo>
                    <a:pt x="130659" y="99086"/>
                  </a:lnTo>
                  <a:lnTo>
                    <a:pt x="131291" y="108634"/>
                  </a:lnTo>
                  <a:lnTo>
                    <a:pt x="131650" y="121507"/>
                  </a:lnTo>
                  <a:lnTo>
                    <a:pt x="131854" y="136827"/>
                  </a:lnTo>
                  <a:lnTo>
                    <a:pt x="131972" y="153913"/>
                  </a:lnTo>
                  <a:lnTo>
                    <a:pt x="132041" y="172250"/>
                  </a:lnTo>
                  <a:lnTo>
                    <a:pt x="132082" y="191458"/>
                  </a:lnTo>
                  <a:lnTo>
                    <a:pt x="132108" y="211263"/>
                  </a:lnTo>
                  <a:lnTo>
                    <a:pt x="132123" y="231478"/>
                  </a:lnTo>
                  <a:lnTo>
                    <a:pt x="132133" y="251968"/>
                  </a:lnTo>
                  <a:lnTo>
                    <a:pt x="132139" y="272646"/>
                  </a:lnTo>
                  <a:lnTo>
                    <a:pt x="132144" y="293449"/>
                  </a:lnTo>
                  <a:lnTo>
                    <a:pt x="132151" y="314322"/>
                  </a:lnTo>
                  <a:lnTo>
                    <a:pt x="132326" y="334746"/>
                  </a:lnTo>
                  <a:lnTo>
                    <a:pt x="132975" y="353783"/>
                  </a:lnTo>
                  <a:lnTo>
                    <a:pt x="134224" y="371039"/>
                  </a:lnTo>
                  <a:lnTo>
                    <a:pt x="135878" y="386931"/>
                  </a:lnTo>
                  <a:lnTo>
                    <a:pt x="137526" y="402373"/>
                  </a:lnTo>
                  <a:lnTo>
                    <a:pt x="138934" y="417939"/>
                  </a:lnTo>
                  <a:lnTo>
                    <a:pt x="140231" y="433479"/>
                  </a:lnTo>
                  <a:lnTo>
                    <a:pt x="142061" y="450012"/>
                  </a:lnTo>
                  <a:lnTo>
                    <a:pt x="145698" y="471239"/>
                  </a:lnTo>
                  <a:lnTo>
                    <a:pt x="153209" y="50350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842694" y="911822"/>
            <a:ext cx="1021265" cy="757110"/>
            <a:chOff x="2842694" y="911822"/>
            <a:chExt cx="1021265" cy="757110"/>
          </a:xfrm>
        </p:grpSpPr>
        <p:sp>
          <p:nvSpPr>
            <p:cNvPr id="67" name="Freeform 66"/>
            <p:cNvSpPr/>
            <p:nvPr/>
          </p:nvSpPr>
          <p:spPr>
            <a:xfrm>
              <a:off x="2842694" y="1395677"/>
              <a:ext cx="157928" cy="4614"/>
            </a:xfrm>
            <a:custGeom>
              <a:avLst/>
              <a:gdLst/>
              <a:ahLst/>
              <a:cxnLst/>
              <a:rect l="0" t="0" r="0" b="0"/>
              <a:pathLst>
                <a:path w="157928" h="4614">
                  <a:moveTo>
                    <a:pt x="157927" y="4613"/>
                  </a:moveTo>
                  <a:lnTo>
                    <a:pt x="148992" y="1813"/>
                  </a:lnTo>
                  <a:lnTo>
                    <a:pt x="139365" y="311"/>
                  </a:lnTo>
                  <a:lnTo>
                    <a:pt x="128073" y="0"/>
                  </a:lnTo>
                  <a:lnTo>
                    <a:pt x="115233" y="506"/>
                  </a:lnTo>
                  <a:lnTo>
                    <a:pt x="101105" y="1326"/>
                  </a:lnTo>
                  <a:lnTo>
                    <a:pt x="85994" y="2142"/>
                  </a:lnTo>
                  <a:lnTo>
                    <a:pt x="70535" y="2827"/>
                  </a:lnTo>
                  <a:lnTo>
                    <a:pt x="53953" y="3429"/>
                  </a:lnTo>
                  <a:lnTo>
                    <a:pt x="32559" y="3994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63751" y="145293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8530" y="2867"/>
                  </a:lnTo>
                  <a:lnTo>
                    <a:pt x="129544" y="5009"/>
                  </a:lnTo>
                  <a:lnTo>
                    <a:pt x="119548" y="6612"/>
                  </a:lnTo>
                  <a:lnTo>
                    <a:pt x="108567" y="7793"/>
                  </a:lnTo>
                  <a:lnTo>
                    <a:pt x="96756" y="8641"/>
                  </a:lnTo>
                  <a:lnTo>
                    <a:pt x="84302" y="9239"/>
                  </a:lnTo>
                  <a:lnTo>
                    <a:pt x="71404" y="9654"/>
                  </a:lnTo>
                  <a:lnTo>
                    <a:pt x="56678" y="9984"/>
                  </a:lnTo>
                  <a:lnTo>
                    <a:pt x="35480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47267" y="911822"/>
              <a:ext cx="185221" cy="372655"/>
            </a:xfrm>
            <a:custGeom>
              <a:avLst/>
              <a:gdLst/>
              <a:ahLst/>
              <a:cxnLst/>
              <a:rect l="0" t="0" r="0" b="0"/>
              <a:pathLst>
                <a:path w="185221" h="372655">
                  <a:moveTo>
                    <a:pt x="174536" y="204198"/>
                  </a:moveTo>
                  <a:lnTo>
                    <a:pt x="177403" y="192463"/>
                  </a:lnTo>
                  <a:lnTo>
                    <a:pt x="179544" y="181334"/>
                  </a:lnTo>
                  <a:lnTo>
                    <a:pt x="181147" y="169736"/>
                  </a:lnTo>
                  <a:lnTo>
                    <a:pt x="182328" y="157575"/>
                  </a:lnTo>
                  <a:lnTo>
                    <a:pt x="183177" y="144915"/>
                  </a:lnTo>
                  <a:lnTo>
                    <a:pt x="183769" y="131863"/>
                  </a:lnTo>
                  <a:lnTo>
                    <a:pt x="184011" y="118684"/>
                  </a:lnTo>
                  <a:lnTo>
                    <a:pt x="183647" y="105768"/>
                  </a:lnTo>
                  <a:lnTo>
                    <a:pt x="182582" y="93305"/>
                  </a:lnTo>
                  <a:lnTo>
                    <a:pt x="180715" y="81312"/>
                  </a:lnTo>
                  <a:lnTo>
                    <a:pt x="177859" y="69718"/>
                  </a:lnTo>
                  <a:lnTo>
                    <a:pt x="174004" y="58440"/>
                  </a:lnTo>
                  <a:lnTo>
                    <a:pt x="169127" y="47560"/>
                  </a:lnTo>
                  <a:lnTo>
                    <a:pt x="163105" y="37320"/>
                  </a:lnTo>
                  <a:lnTo>
                    <a:pt x="155975" y="27808"/>
                  </a:lnTo>
                  <a:lnTo>
                    <a:pt x="147746" y="19285"/>
                  </a:lnTo>
                  <a:lnTo>
                    <a:pt x="138321" y="12237"/>
                  </a:lnTo>
                  <a:lnTo>
                    <a:pt x="127762" y="6800"/>
                  </a:lnTo>
                  <a:lnTo>
                    <a:pt x="116418" y="2963"/>
                  </a:lnTo>
                  <a:lnTo>
                    <a:pt x="104813" y="747"/>
                  </a:lnTo>
                  <a:lnTo>
                    <a:pt x="93272" y="0"/>
                  </a:lnTo>
                  <a:lnTo>
                    <a:pt x="82085" y="614"/>
                  </a:lnTo>
                  <a:lnTo>
                    <a:pt x="71572" y="2614"/>
                  </a:lnTo>
                  <a:lnTo>
                    <a:pt x="61836" y="5886"/>
                  </a:lnTo>
                  <a:lnTo>
                    <a:pt x="52807" y="10369"/>
                  </a:lnTo>
                  <a:lnTo>
                    <a:pt x="44348" y="16126"/>
                  </a:lnTo>
                  <a:lnTo>
                    <a:pt x="36324" y="23074"/>
                  </a:lnTo>
                  <a:lnTo>
                    <a:pt x="28780" y="31010"/>
                  </a:lnTo>
                  <a:lnTo>
                    <a:pt x="21932" y="39707"/>
                  </a:lnTo>
                  <a:lnTo>
                    <a:pt x="15847" y="48968"/>
                  </a:lnTo>
                  <a:lnTo>
                    <a:pt x="10608" y="58796"/>
                  </a:lnTo>
                  <a:lnTo>
                    <a:pt x="6386" y="69379"/>
                  </a:lnTo>
                  <a:lnTo>
                    <a:pt x="3182" y="80753"/>
                  </a:lnTo>
                  <a:lnTo>
                    <a:pt x="1013" y="92663"/>
                  </a:lnTo>
                  <a:lnTo>
                    <a:pt x="0" y="104658"/>
                  </a:lnTo>
                  <a:lnTo>
                    <a:pt x="94" y="116466"/>
                  </a:lnTo>
                  <a:lnTo>
                    <a:pt x="1122" y="128006"/>
                  </a:lnTo>
                  <a:lnTo>
                    <a:pt x="2875" y="139288"/>
                  </a:lnTo>
                  <a:lnTo>
                    <a:pt x="5168" y="150353"/>
                  </a:lnTo>
                  <a:lnTo>
                    <a:pt x="8010" y="161089"/>
                  </a:lnTo>
                  <a:lnTo>
                    <a:pt x="11595" y="171233"/>
                  </a:lnTo>
                  <a:lnTo>
                    <a:pt x="15975" y="180688"/>
                  </a:lnTo>
                  <a:lnTo>
                    <a:pt x="21222" y="189514"/>
                  </a:lnTo>
                  <a:lnTo>
                    <a:pt x="27500" y="197828"/>
                  </a:lnTo>
                  <a:lnTo>
                    <a:pt x="34805" y="205743"/>
                  </a:lnTo>
                  <a:lnTo>
                    <a:pt x="43152" y="212872"/>
                  </a:lnTo>
                  <a:lnTo>
                    <a:pt x="52659" y="218376"/>
                  </a:lnTo>
                  <a:lnTo>
                    <a:pt x="63267" y="221923"/>
                  </a:lnTo>
                  <a:lnTo>
                    <a:pt x="74475" y="223490"/>
                  </a:lnTo>
                  <a:lnTo>
                    <a:pt x="85457" y="223104"/>
                  </a:lnTo>
                  <a:lnTo>
                    <a:pt x="95765" y="220991"/>
                  </a:lnTo>
                  <a:lnTo>
                    <a:pt x="105311" y="217490"/>
                  </a:lnTo>
                  <a:lnTo>
                    <a:pt x="114183" y="212939"/>
                  </a:lnTo>
                  <a:lnTo>
                    <a:pt x="122521" y="207626"/>
                  </a:lnTo>
                  <a:lnTo>
                    <a:pt x="130460" y="201775"/>
                  </a:lnTo>
                  <a:lnTo>
                    <a:pt x="138113" y="195549"/>
                  </a:lnTo>
                  <a:lnTo>
                    <a:pt x="145560" y="189062"/>
                  </a:lnTo>
                  <a:lnTo>
                    <a:pt x="152700" y="182231"/>
                  </a:lnTo>
                  <a:lnTo>
                    <a:pt x="159269" y="174807"/>
                  </a:lnTo>
                  <a:lnTo>
                    <a:pt x="165168" y="166697"/>
                  </a:lnTo>
                  <a:lnTo>
                    <a:pt x="170451" y="157961"/>
                  </a:lnTo>
                  <a:lnTo>
                    <a:pt x="175233" y="148718"/>
                  </a:lnTo>
                  <a:lnTo>
                    <a:pt x="179621" y="139185"/>
                  </a:lnTo>
                  <a:lnTo>
                    <a:pt x="183172" y="132738"/>
                  </a:lnTo>
                  <a:lnTo>
                    <a:pt x="185056" y="133151"/>
                  </a:lnTo>
                  <a:lnTo>
                    <a:pt x="185220" y="138653"/>
                  </a:lnTo>
                  <a:lnTo>
                    <a:pt x="184112" y="147315"/>
                  </a:lnTo>
                  <a:lnTo>
                    <a:pt x="182325" y="157929"/>
                  </a:lnTo>
                  <a:lnTo>
                    <a:pt x="180467" y="169765"/>
                  </a:lnTo>
                  <a:lnTo>
                    <a:pt x="178864" y="182379"/>
                  </a:lnTo>
                  <a:lnTo>
                    <a:pt x="177608" y="195656"/>
                  </a:lnTo>
                  <a:lnTo>
                    <a:pt x="176676" y="209730"/>
                  </a:lnTo>
                  <a:lnTo>
                    <a:pt x="176009" y="224614"/>
                  </a:lnTo>
                  <a:lnTo>
                    <a:pt x="175540" y="240038"/>
                  </a:lnTo>
                  <a:lnTo>
                    <a:pt x="175217" y="255547"/>
                  </a:lnTo>
                  <a:lnTo>
                    <a:pt x="174995" y="270871"/>
                  </a:lnTo>
                  <a:lnTo>
                    <a:pt x="174845" y="285923"/>
                  </a:lnTo>
                  <a:lnTo>
                    <a:pt x="174744" y="300718"/>
                  </a:lnTo>
                  <a:lnTo>
                    <a:pt x="174675" y="315281"/>
                  </a:lnTo>
                  <a:lnTo>
                    <a:pt x="174628" y="329059"/>
                  </a:lnTo>
                  <a:lnTo>
                    <a:pt x="174592" y="342265"/>
                  </a:lnTo>
                  <a:lnTo>
                    <a:pt x="174564" y="356060"/>
                  </a:lnTo>
                  <a:lnTo>
                    <a:pt x="174536" y="3726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37533" y="1179191"/>
              <a:ext cx="526426" cy="210571"/>
            </a:xfrm>
            <a:custGeom>
              <a:avLst/>
              <a:gdLst/>
              <a:ahLst/>
              <a:cxnLst/>
              <a:rect l="0" t="0" r="0" b="0"/>
              <a:pathLst>
                <a:path w="526426" h="210571">
                  <a:moveTo>
                    <a:pt x="526425" y="0"/>
                  </a:moveTo>
                  <a:lnTo>
                    <a:pt x="520424" y="5801"/>
                  </a:lnTo>
                  <a:lnTo>
                    <a:pt x="513579" y="10725"/>
                  </a:lnTo>
                  <a:lnTo>
                    <a:pt x="505187" y="15232"/>
                  </a:lnTo>
                  <a:lnTo>
                    <a:pt x="495387" y="19626"/>
                  </a:lnTo>
                  <a:lnTo>
                    <a:pt x="484424" y="24288"/>
                  </a:lnTo>
                  <a:lnTo>
                    <a:pt x="472558" y="29403"/>
                  </a:lnTo>
                  <a:lnTo>
                    <a:pt x="459862" y="34980"/>
                  </a:lnTo>
                  <a:lnTo>
                    <a:pt x="446217" y="40952"/>
                  </a:lnTo>
                  <a:lnTo>
                    <a:pt x="431635" y="47231"/>
                  </a:lnTo>
                  <a:lnTo>
                    <a:pt x="416252" y="53734"/>
                  </a:lnTo>
                  <a:lnTo>
                    <a:pt x="400242" y="60400"/>
                  </a:lnTo>
                  <a:lnTo>
                    <a:pt x="383775" y="67173"/>
                  </a:lnTo>
                  <a:lnTo>
                    <a:pt x="367311" y="73856"/>
                  </a:lnTo>
                  <a:lnTo>
                    <a:pt x="351563" y="80117"/>
                  </a:lnTo>
                  <a:lnTo>
                    <a:pt x="336862" y="85813"/>
                  </a:lnTo>
                  <a:lnTo>
                    <a:pt x="323196" y="91130"/>
                  </a:lnTo>
                  <a:lnTo>
                    <a:pt x="310397" y="96467"/>
                  </a:lnTo>
                  <a:lnTo>
                    <a:pt x="298265" y="102057"/>
                  </a:lnTo>
                  <a:lnTo>
                    <a:pt x="286623" y="107795"/>
                  </a:lnTo>
                  <a:lnTo>
                    <a:pt x="275331" y="113348"/>
                  </a:lnTo>
                  <a:lnTo>
                    <a:pt x="264283" y="118529"/>
                  </a:lnTo>
                  <a:lnTo>
                    <a:pt x="253403" y="123313"/>
                  </a:lnTo>
                  <a:lnTo>
                    <a:pt x="242637" y="127753"/>
                  </a:lnTo>
                  <a:lnTo>
                    <a:pt x="231949" y="131923"/>
                  </a:lnTo>
                  <a:lnTo>
                    <a:pt x="221314" y="135893"/>
                  </a:lnTo>
                  <a:lnTo>
                    <a:pt x="210714" y="139719"/>
                  </a:lnTo>
                  <a:lnTo>
                    <a:pt x="200138" y="143444"/>
                  </a:lnTo>
                  <a:lnTo>
                    <a:pt x="189577" y="147100"/>
                  </a:lnTo>
                  <a:lnTo>
                    <a:pt x="179028" y="150708"/>
                  </a:lnTo>
                  <a:lnTo>
                    <a:pt x="168480" y="154289"/>
                  </a:lnTo>
                  <a:lnTo>
                    <a:pt x="157769" y="158015"/>
                  </a:lnTo>
                  <a:lnTo>
                    <a:pt x="146586" y="162203"/>
                  </a:lnTo>
                  <a:lnTo>
                    <a:pt x="134800" y="166981"/>
                  </a:lnTo>
                  <a:lnTo>
                    <a:pt x="122444" y="172157"/>
                  </a:lnTo>
                  <a:lnTo>
                    <a:pt x="109617" y="177323"/>
                  </a:lnTo>
                  <a:lnTo>
                    <a:pt x="96431" y="182241"/>
                  </a:lnTo>
                  <a:lnTo>
                    <a:pt x="82983" y="186848"/>
                  </a:lnTo>
                  <a:lnTo>
                    <a:pt x="69350" y="191168"/>
                  </a:lnTo>
                  <a:lnTo>
                    <a:pt x="55605" y="195253"/>
                  </a:lnTo>
                  <a:lnTo>
                    <a:pt x="42396" y="199008"/>
                  </a:lnTo>
                  <a:lnTo>
                    <a:pt x="29642" y="202558"/>
                  </a:lnTo>
                  <a:lnTo>
                    <a:pt x="16224" y="20621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05989" y="1400290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42114" y="0"/>
                  </a:moveTo>
                  <a:lnTo>
                    <a:pt x="39180" y="8935"/>
                  </a:lnTo>
                  <a:lnTo>
                    <a:pt x="36399" y="18562"/>
                  </a:lnTo>
                  <a:lnTo>
                    <a:pt x="33504" y="29854"/>
                  </a:lnTo>
                  <a:lnTo>
                    <a:pt x="30636" y="42694"/>
                  </a:lnTo>
                  <a:lnTo>
                    <a:pt x="28119" y="56822"/>
                  </a:lnTo>
                  <a:lnTo>
                    <a:pt x="26108" y="71943"/>
                  </a:lnTo>
                  <a:lnTo>
                    <a:pt x="24596" y="87631"/>
                  </a:lnTo>
                  <a:lnTo>
                    <a:pt x="23501" y="103371"/>
                  </a:lnTo>
                  <a:lnTo>
                    <a:pt x="22723" y="118875"/>
                  </a:lnTo>
                  <a:lnTo>
                    <a:pt x="22014" y="134061"/>
                  </a:lnTo>
                  <a:lnTo>
                    <a:pt x="20998" y="148951"/>
                  </a:lnTo>
                  <a:lnTo>
                    <a:pt x="19494" y="163591"/>
                  </a:lnTo>
                  <a:lnTo>
                    <a:pt x="17461" y="177819"/>
                  </a:lnTo>
                  <a:lnTo>
                    <a:pt x="14600" y="192864"/>
                  </a:lnTo>
                  <a:lnTo>
                    <a:pt x="9539" y="21228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94809" y="1410818"/>
              <a:ext cx="263215" cy="258114"/>
            </a:xfrm>
            <a:custGeom>
              <a:avLst/>
              <a:gdLst/>
              <a:ahLst/>
              <a:cxnLst/>
              <a:rect l="0" t="0" r="0" b="0"/>
              <a:pathLst>
                <a:path w="263215" h="258114">
                  <a:moveTo>
                    <a:pt x="142807" y="0"/>
                  </a:moveTo>
                  <a:lnTo>
                    <a:pt x="134073" y="3001"/>
                  </a:lnTo>
                  <a:lnTo>
                    <a:pt x="126366" y="6423"/>
                  </a:lnTo>
                  <a:lnTo>
                    <a:pt x="118960" y="10615"/>
                  </a:lnTo>
                  <a:lnTo>
                    <a:pt x="111526" y="15342"/>
                  </a:lnTo>
                  <a:lnTo>
                    <a:pt x="103699" y="20175"/>
                  </a:lnTo>
                  <a:lnTo>
                    <a:pt x="95320" y="24862"/>
                  </a:lnTo>
                  <a:lnTo>
                    <a:pt x="86405" y="29644"/>
                  </a:lnTo>
                  <a:lnTo>
                    <a:pt x="77041" y="35142"/>
                  </a:lnTo>
                  <a:lnTo>
                    <a:pt x="67339" y="41657"/>
                  </a:lnTo>
                  <a:lnTo>
                    <a:pt x="57553" y="49168"/>
                  </a:lnTo>
                  <a:lnTo>
                    <a:pt x="48063" y="57514"/>
                  </a:lnTo>
                  <a:lnTo>
                    <a:pt x="39058" y="66506"/>
                  </a:lnTo>
                  <a:lnTo>
                    <a:pt x="30708" y="76138"/>
                  </a:lnTo>
                  <a:lnTo>
                    <a:pt x="23246" y="86581"/>
                  </a:lnTo>
                  <a:lnTo>
                    <a:pt x="16712" y="97864"/>
                  </a:lnTo>
                  <a:lnTo>
                    <a:pt x="11155" y="109880"/>
                  </a:lnTo>
                  <a:lnTo>
                    <a:pt x="6713" y="122477"/>
                  </a:lnTo>
                  <a:lnTo>
                    <a:pt x="3357" y="135504"/>
                  </a:lnTo>
                  <a:lnTo>
                    <a:pt x="1084" y="148676"/>
                  </a:lnTo>
                  <a:lnTo>
                    <a:pt x="0" y="161592"/>
                  </a:lnTo>
                  <a:lnTo>
                    <a:pt x="52" y="174055"/>
                  </a:lnTo>
                  <a:lnTo>
                    <a:pt x="1221" y="186051"/>
                  </a:lnTo>
                  <a:lnTo>
                    <a:pt x="3601" y="197646"/>
                  </a:lnTo>
                  <a:lnTo>
                    <a:pt x="7132" y="208921"/>
                  </a:lnTo>
                  <a:lnTo>
                    <a:pt x="11791" y="219629"/>
                  </a:lnTo>
                  <a:lnTo>
                    <a:pt x="17666" y="229222"/>
                  </a:lnTo>
                  <a:lnTo>
                    <a:pt x="24697" y="237486"/>
                  </a:lnTo>
                  <a:lnTo>
                    <a:pt x="32859" y="244357"/>
                  </a:lnTo>
                  <a:lnTo>
                    <a:pt x="42241" y="249756"/>
                  </a:lnTo>
                  <a:lnTo>
                    <a:pt x="52770" y="253791"/>
                  </a:lnTo>
                  <a:lnTo>
                    <a:pt x="64094" y="256535"/>
                  </a:lnTo>
                  <a:lnTo>
                    <a:pt x="75687" y="257944"/>
                  </a:lnTo>
                  <a:lnTo>
                    <a:pt x="87223" y="258113"/>
                  </a:lnTo>
                  <a:lnTo>
                    <a:pt x="98577" y="257093"/>
                  </a:lnTo>
                  <a:lnTo>
                    <a:pt x="109735" y="254815"/>
                  </a:lnTo>
                  <a:lnTo>
                    <a:pt x="120721" y="251351"/>
                  </a:lnTo>
                  <a:lnTo>
                    <a:pt x="131574" y="246738"/>
                  </a:lnTo>
                  <a:lnTo>
                    <a:pt x="142328" y="240893"/>
                  </a:lnTo>
                  <a:lnTo>
                    <a:pt x="153012" y="233887"/>
                  </a:lnTo>
                  <a:lnTo>
                    <a:pt x="163647" y="225911"/>
                  </a:lnTo>
                  <a:lnTo>
                    <a:pt x="174246" y="217188"/>
                  </a:lnTo>
                  <a:lnTo>
                    <a:pt x="184819" y="207918"/>
                  </a:lnTo>
                  <a:lnTo>
                    <a:pt x="195207" y="198423"/>
                  </a:lnTo>
                  <a:lnTo>
                    <a:pt x="205109" y="189130"/>
                  </a:lnTo>
                  <a:lnTo>
                    <a:pt x="214399" y="180243"/>
                  </a:lnTo>
                  <a:lnTo>
                    <a:pt x="223111" y="171462"/>
                  </a:lnTo>
                  <a:lnTo>
                    <a:pt x="231350" y="162113"/>
                  </a:lnTo>
                  <a:lnTo>
                    <a:pt x="239217" y="151855"/>
                  </a:lnTo>
                  <a:lnTo>
                    <a:pt x="246485" y="140674"/>
                  </a:lnTo>
                  <a:lnTo>
                    <a:pt x="252614" y="128711"/>
                  </a:lnTo>
                  <a:lnTo>
                    <a:pt x="257399" y="116146"/>
                  </a:lnTo>
                  <a:lnTo>
                    <a:pt x="260781" y="103301"/>
                  </a:lnTo>
                  <a:lnTo>
                    <a:pt x="262685" y="90612"/>
                  </a:lnTo>
                  <a:lnTo>
                    <a:pt x="263214" y="78309"/>
                  </a:lnTo>
                  <a:lnTo>
                    <a:pt x="262282" y="66592"/>
                  </a:lnTo>
                  <a:lnTo>
                    <a:pt x="259537" y="55717"/>
                  </a:lnTo>
                  <a:lnTo>
                    <a:pt x="254951" y="45739"/>
                  </a:lnTo>
                  <a:lnTo>
                    <a:pt x="248771" y="36716"/>
                  </a:lnTo>
                  <a:lnTo>
                    <a:pt x="241335" y="28793"/>
                  </a:lnTo>
                  <a:lnTo>
                    <a:pt x="232956" y="21952"/>
                  </a:lnTo>
                  <a:lnTo>
                    <a:pt x="223569" y="16356"/>
                  </a:lnTo>
                  <a:lnTo>
                    <a:pt x="212758" y="12419"/>
                  </a:lnTo>
                  <a:lnTo>
                    <a:pt x="200420" y="10221"/>
                  </a:lnTo>
                  <a:lnTo>
                    <a:pt x="187051" y="9710"/>
                  </a:lnTo>
                  <a:lnTo>
                    <a:pt x="173538" y="10879"/>
                  </a:lnTo>
                  <a:lnTo>
                    <a:pt x="160414" y="13554"/>
                  </a:lnTo>
                  <a:lnTo>
                    <a:pt x="147840" y="17450"/>
                  </a:lnTo>
                  <a:lnTo>
                    <a:pt x="135789" y="22273"/>
                  </a:lnTo>
                  <a:lnTo>
                    <a:pt x="124181" y="27767"/>
                  </a:lnTo>
                  <a:lnTo>
                    <a:pt x="113365" y="33623"/>
                  </a:lnTo>
                  <a:lnTo>
                    <a:pt x="103075" y="40152"/>
                  </a:lnTo>
                  <a:lnTo>
                    <a:pt x="92404" y="49040"/>
                  </a:lnTo>
                  <a:lnTo>
                    <a:pt x="79636" y="631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737409" y="2084480"/>
            <a:ext cx="926509" cy="747686"/>
            <a:chOff x="2737409" y="2084480"/>
            <a:chExt cx="926509" cy="747686"/>
          </a:xfrm>
        </p:grpSpPr>
        <p:sp>
          <p:nvSpPr>
            <p:cNvPr id="74" name="Freeform 73"/>
            <p:cNvSpPr/>
            <p:nvPr/>
          </p:nvSpPr>
          <p:spPr>
            <a:xfrm>
              <a:off x="2737409" y="2411026"/>
              <a:ext cx="168457" cy="21057"/>
            </a:xfrm>
            <a:custGeom>
              <a:avLst/>
              <a:gdLst/>
              <a:ahLst/>
              <a:cxnLst/>
              <a:rect l="0" t="0" r="0" b="0"/>
              <a:pathLst>
                <a:path w="168457" h="21057">
                  <a:moveTo>
                    <a:pt x="168456" y="21056"/>
                  </a:moveTo>
                  <a:lnTo>
                    <a:pt x="156721" y="20989"/>
                  </a:lnTo>
                  <a:lnTo>
                    <a:pt x="145592" y="20349"/>
                  </a:lnTo>
                  <a:lnTo>
                    <a:pt x="133994" y="19052"/>
                  </a:lnTo>
                  <a:lnTo>
                    <a:pt x="121832" y="17193"/>
                  </a:lnTo>
                  <a:lnTo>
                    <a:pt x="109172" y="14876"/>
                  </a:lnTo>
                  <a:lnTo>
                    <a:pt x="96116" y="12214"/>
                  </a:lnTo>
                  <a:lnTo>
                    <a:pt x="82764" y="9464"/>
                  </a:lnTo>
                  <a:lnTo>
                    <a:pt x="69199" y="7005"/>
                  </a:lnTo>
                  <a:lnTo>
                    <a:pt x="55502" y="5023"/>
                  </a:lnTo>
                  <a:lnTo>
                    <a:pt x="42326" y="3521"/>
                  </a:lnTo>
                  <a:lnTo>
                    <a:pt x="29598" y="2269"/>
                  </a:lnTo>
                  <a:lnTo>
                    <a:pt x="16202" y="11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47937" y="2463668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80578" y="7662"/>
                  </a:lnTo>
                  <a:lnTo>
                    <a:pt x="170951" y="5520"/>
                  </a:lnTo>
                  <a:lnTo>
                    <a:pt x="159659" y="3917"/>
                  </a:lnTo>
                  <a:lnTo>
                    <a:pt x="146819" y="2736"/>
                  </a:lnTo>
                  <a:lnTo>
                    <a:pt x="132691" y="1887"/>
                  </a:lnTo>
                  <a:lnTo>
                    <a:pt x="117566" y="1290"/>
                  </a:lnTo>
                  <a:lnTo>
                    <a:pt x="101705" y="875"/>
                  </a:lnTo>
                  <a:lnTo>
                    <a:pt x="85316" y="591"/>
                  </a:lnTo>
                  <a:lnTo>
                    <a:pt x="68582" y="398"/>
                  </a:lnTo>
                  <a:lnTo>
                    <a:pt x="52374" y="267"/>
                  </a:lnTo>
                  <a:lnTo>
                    <a:pt x="36670" y="165"/>
                  </a:lnTo>
                  <a:lnTo>
                    <a:pt x="20092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10399" y="2084480"/>
              <a:ext cx="241506" cy="284432"/>
            </a:xfrm>
            <a:custGeom>
              <a:avLst/>
              <a:gdLst/>
              <a:ahLst/>
              <a:cxnLst/>
              <a:rect l="0" t="0" r="0" b="0"/>
              <a:pathLst>
                <a:path w="241506" h="284432">
                  <a:moveTo>
                    <a:pt x="100834" y="31747"/>
                  </a:moveTo>
                  <a:lnTo>
                    <a:pt x="92099" y="37682"/>
                  </a:lnTo>
                  <a:lnTo>
                    <a:pt x="84393" y="43886"/>
                  </a:lnTo>
                  <a:lnTo>
                    <a:pt x="76991" y="50978"/>
                  </a:lnTo>
                  <a:lnTo>
                    <a:pt x="69729" y="58745"/>
                  </a:lnTo>
                  <a:lnTo>
                    <a:pt x="62551" y="66743"/>
                  </a:lnTo>
                  <a:lnTo>
                    <a:pt x="55425" y="74685"/>
                  </a:lnTo>
                  <a:lnTo>
                    <a:pt x="48335" y="82459"/>
                  </a:lnTo>
                  <a:lnTo>
                    <a:pt x="41268" y="90052"/>
                  </a:lnTo>
                  <a:lnTo>
                    <a:pt x="34218" y="97489"/>
                  </a:lnTo>
                  <a:lnTo>
                    <a:pt x="27177" y="104804"/>
                  </a:lnTo>
                  <a:lnTo>
                    <a:pt x="20144" y="112029"/>
                  </a:lnTo>
                  <a:lnTo>
                    <a:pt x="13126" y="119136"/>
                  </a:lnTo>
                  <a:lnTo>
                    <a:pt x="6523" y="124237"/>
                  </a:lnTo>
                  <a:lnTo>
                    <a:pt x="1749" y="124963"/>
                  </a:lnTo>
                  <a:lnTo>
                    <a:pt x="0" y="122019"/>
                  </a:lnTo>
                  <a:lnTo>
                    <a:pt x="940" y="116535"/>
                  </a:lnTo>
                  <a:lnTo>
                    <a:pt x="3848" y="109351"/>
                  </a:lnTo>
                  <a:lnTo>
                    <a:pt x="8108" y="101042"/>
                  </a:lnTo>
                  <a:lnTo>
                    <a:pt x="13284" y="91993"/>
                  </a:lnTo>
                  <a:lnTo>
                    <a:pt x="19072" y="82617"/>
                  </a:lnTo>
                  <a:lnTo>
                    <a:pt x="25269" y="73388"/>
                  </a:lnTo>
                  <a:lnTo>
                    <a:pt x="31745" y="64547"/>
                  </a:lnTo>
                  <a:lnTo>
                    <a:pt x="38571" y="56132"/>
                  </a:lnTo>
                  <a:lnTo>
                    <a:pt x="45995" y="48093"/>
                  </a:lnTo>
                  <a:lnTo>
                    <a:pt x="54104" y="40353"/>
                  </a:lnTo>
                  <a:lnTo>
                    <a:pt x="62841" y="33001"/>
                  </a:lnTo>
                  <a:lnTo>
                    <a:pt x="72084" y="26283"/>
                  </a:lnTo>
                  <a:lnTo>
                    <a:pt x="81716" y="20279"/>
                  </a:lnTo>
                  <a:lnTo>
                    <a:pt x="91794" y="14925"/>
                  </a:lnTo>
                  <a:lnTo>
                    <a:pt x="102544" y="10094"/>
                  </a:lnTo>
                  <a:lnTo>
                    <a:pt x="114027" y="5671"/>
                  </a:lnTo>
                  <a:lnTo>
                    <a:pt x="125840" y="2040"/>
                  </a:lnTo>
                  <a:lnTo>
                    <a:pt x="137236" y="38"/>
                  </a:lnTo>
                  <a:lnTo>
                    <a:pt x="147817" y="0"/>
                  </a:lnTo>
                  <a:lnTo>
                    <a:pt x="157207" y="2111"/>
                  </a:lnTo>
                  <a:lnTo>
                    <a:pt x="164911" y="6653"/>
                  </a:lnTo>
                  <a:lnTo>
                    <a:pt x="170824" y="13522"/>
                  </a:lnTo>
                  <a:lnTo>
                    <a:pt x="174998" y="22185"/>
                  </a:lnTo>
                  <a:lnTo>
                    <a:pt x="177448" y="31893"/>
                  </a:lnTo>
                  <a:lnTo>
                    <a:pt x="178356" y="42113"/>
                  </a:lnTo>
                  <a:lnTo>
                    <a:pt x="177850" y="52393"/>
                  </a:lnTo>
                  <a:lnTo>
                    <a:pt x="175925" y="62288"/>
                  </a:lnTo>
                  <a:lnTo>
                    <a:pt x="172708" y="71605"/>
                  </a:lnTo>
                  <a:lnTo>
                    <a:pt x="168431" y="80352"/>
                  </a:lnTo>
                  <a:lnTo>
                    <a:pt x="163344" y="88621"/>
                  </a:lnTo>
                  <a:lnTo>
                    <a:pt x="157665" y="96522"/>
                  </a:lnTo>
                  <a:lnTo>
                    <a:pt x="151565" y="104153"/>
                  </a:lnTo>
                  <a:lnTo>
                    <a:pt x="145171" y="111592"/>
                  </a:lnTo>
                  <a:lnTo>
                    <a:pt x="138585" y="118842"/>
                  </a:lnTo>
                  <a:lnTo>
                    <a:pt x="132294" y="124050"/>
                  </a:lnTo>
                  <a:lnTo>
                    <a:pt x="127915" y="125023"/>
                  </a:lnTo>
                  <a:lnTo>
                    <a:pt x="126957" y="122775"/>
                  </a:lnTo>
                  <a:lnTo>
                    <a:pt x="129240" y="118581"/>
                  </a:lnTo>
                  <a:lnTo>
                    <a:pt x="134196" y="113586"/>
                  </a:lnTo>
                  <a:lnTo>
                    <a:pt x="141431" y="108880"/>
                  </a:lnTo>
                  <a:lnTo>
                    <a:pt x="150533" y="104998"/>
                  </a:lnTo>
                  <a:lnTo>
                    <a:pt x="161075" y="102195"/>
                  </a:lnTo>
                  <a:lnTo>
                    <a:pt x="172681" y="100666"/>
                  </a:lnTo>
                  <a:lnTo>
                    <a:pt x="185032" y="100381"/>
                  </a:lnTo>
                  <a:lnTo>
                    <a:pt x="197412" y="101473"/>
                  </a:lnTo>
                  <a:lnTo>
                    <a:pt x="208732" y="104324"/>
                  </a:lnTo>
                  <a:lnTo>
                    <a:pt x="218485" y="108985"/>
                  </a:lnTo>
                  <a:lnTo>
                    <a:pt x="226523" y="115383"/>
                  </a:lnTo>
                  <a:lnTo>
                    <a:pt x="232788" y="123498"/>
                  </a:lnTo>
                  <a:lnTo>
                    <a:pt x="237438" y="133132"/>
                  </a:lnTo>
                  <a:lnTo>
                    <a:pt x="240445" y="143667"/>
                  </a:lnTo>
                  <a:lnTo>
                    <a:pt x="241505" y="154190"/>
                  </a:lnTo>
                  <a:lnTo>
                    <a:pt x="240631" y="164191"/>
                  </a:lnTo>
                  <a:lnTo>
                    <a:pt x="238100" y="173699"/>
                  </a:lnTo>
                  <a:lnTo>
                    <a:pt x="234267" y="183078"/>
                  </a:lnTo>
                  <a:lnTo>
                    <a:pt x="229465" y="192569"/>
                  </a:lnTo>
                  <a:lnTo>
                    <a:pt x="223802" y="202098"/>
                  </a:lnTo>
                  <a:lnTo>
                    <a:pt x="217177" y="211356"/>
                  </a:lnTo>
                  <a:lnTo>
                    <a:pt x="209612" y="220177"/>
                  </a:lnTo>
                  <a:lnTo>
                    <a:pt x="201244" y="228391"/>
                  </a:lnTo>
                  <a:lnTo>
                    <a:pt x="192249" y="235755"/>
                  </a:lnTo>
                  <a:lnTo>
                    <a:pt x="182789" y="242224"/>
                  </a:lnTo>
                  <a:lnTo>
                    <a:pt x="172996" y="247906"/>
                  </a:lnTo>
                  <a:lnTo>
                    <a:pt x="162969" y="252964"/>
                  </a:lnTo>
                  <a:lnTo>
                    <a:pt x="152780" y="257556"/>
                  </a:lnTo>
                  <a:lnTo>
                    <a:pt x="142481" y="261811"/>
                  </a:lnTo>
                  <a:lnTo>
                    <a:pt x="132107" y="265830"/>
                  </a:lnTo>
                  <a:lnTo>
                    <a:pt x="121677" y="269681"/>
                  </a:lnTo>
                  <a:lnTo>
                    <a:pt x="111046" y="273251"/>
                  </a:lnTo>
                  <a:lnTo>
                    <a:pt x="99915" y="276269"/>
                  </a:lnTo>
                  <a:lnTo>
                    <a:pt x="88173" y="278630"/>
                  </a:lnTo>
                  <a:lnTo>
                    <a:pt x="76083" y="280388"/>
                  </a:lnTo>
                  <a:lnTo>
                    <a:pt x="62794" y="281842"/>
                  </a:lnTo>
                  <a:lnTo>
                    <a:pt x="44903" y="283116"/>
                  </a:lnTo>
                  <a:lnTo>
                    <a:pt x="16606" y="28443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32248" y="2316269"/>
              <a:ext cx="431670" cy="136871"/>
            </a:xfrm>
            <a:custGeom>
              <a:avLst/>
              <a:gdLst/>
              <a:ahLst/>
              <a:cxnLst/>
              <a:rect l="0" t="0" r="0" b="0"/>
              <a:pathLst>
                <a:path w="431670" h="136871">
                  <a:moveTo>
                    <a:pt x="431669" y="0"/>
                  </a:moveTo>
                  <a:lnTo>
                    <a:pt x="422867" y="5800"/>
                  </a:lnTo>
                  <a:lnTo>
                    <a:pt x="414521" y="10725"/>
                  </a:lnTo>
                  <a:lnTo>
                    <a:pt x="405817" y="15227"/>
                  </a:lnTo>
                  <a:lnTo>
                    <a:pt x="396523" y="19448"/>
                  </a:lnTo>
                  <a:lnTo>
                    <a:pt x="386380" y="23462"/>
                  </a:lnTo>
                  <a:lnTo>
                    <a:pt x="375335" y="27328"/>
                  </a:lnTo>
                  <a:lnTo>
                    <a:pt x="363496" y="31253"/>
                  </a:lnTo>
                  <a:lnTo>
                    <a:pt x="351025" y="35577"/>
                  </a:lnTo>
                  <a:lnTo>
                    <a:pt x="338087" y="40448"/>
                  </a:lnTo>
                  <a:lnTo>
                    <a:pt x="324977" y="45686"/>
                  </a:lnTo>
                  <a:lnTo>
                    <a:pt x="312104" y="50895"/>
                  </a:lnTo>
                  <a:lnTo>
                    <a:pt x="299669" y="55842"/>
                  </a:lnTo>
                  <a:lnTo>
                    <a:pt x="287692" y="60467"/>
                  </a:lnTo>
                  <a:lnTo>
                    <a:pt x="276110" y="64800"/>
                  </a:lnTo>
                  <a:lnTo>
                    <a:pt x="264826" y="68898"/>
                  </a:lnTo>
                  <a:lnTo>
                    <a:pt x="253432" y="72819"/>
                  </a:lnTo>
                  <a:lnTo>
                    <a:pt x="241250" y="76613"/>
                  </a:lnTo>
                  <a:lnTo>
                    <a:pt x="227971" y="80321"/>
                  </a:lnTo>
                  <a:lnTo>
                    <a:pt x="213627" y="84135"/>
                  </a:lnTo>
                  <a:lnTo>
                    <a:pt x="198394" y="88382"/>
                  </a:lnTo>
                  <a:lnTo>
                    <a:pt x="182479" y="93200"/>
                  </a:lnTo>
                  <a:lnTo>
                    <a:pt x="166064" y="98402"/>
                  </a:lnTo>
                  <a:lnTo>
                    <a:pt x="149293" y="103587"/>
                  </a:lnTo>
                  <a:lnTo>
                    <a:pt x="132278" y="108517"/>
                  </a:lnTo>
                  <a:lnTo>
                    <a:pt x="115261" y="113132"/>
                  </a:lnTo>
                  <a:lnTo>
                    <a:pt x="98603" y="117457"/>
                  </a:lnTo>
                  <a:lnTo>
                    <a:pt x="82479" y="121546"/>
                  </a:lnTo>
                  <a:lnTo>
                    <a:pt x="67101" y="125304"/>
                  </a:lnTo>
                  <a:lnTo>
                    <a:pt x="51085" y="128855"/>
                  </a:lnTo>
                  <a:lnTo>
                    <a:pt x="30790" y="13251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74404" y="2484725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31585" y="0"/>
                  </a:moveTo>
                  <a:lnTo>
                    <a:pt x="31585" y="11735"/>
                  </a:lnTo>
                  <a:lnTo>
                    <a:pt x="31585" y="22864"/>
                  </a:lnTo>
                  <a:lnTo>
                    <a:pt x="31585" y="34463"/>
                  </a:lnTo>
                  <a:lnTo>
                    <a:pt x="31585" y="46624"/>
                  </a:lnTo>
                  <a:lnTo>
                    <a:pt x="31585" y="59284"/>
                  </a:lnTo>
                  <a:lnTo>
                    <a:pt x="31581" y="72349"/>
                  </a:lnTo>
                  <a:lnTo>
                    <a:pt x="31408" y="86046"/>
                  </a:lnTo>
                  <a:lnTo>
                    <a:pt x="30760" y="100908"/>
                  </a:lnTo>
                  <a:lnTo>
                    <a:pt x="29511" y="117125"/>
                  </a:lnTo>
                  <a:lnTo>
                    <a:pt x="27858" y="134422"/>
                  </a:lnTo>
                  <a:lnTo>
                    <a:pt x="26211" y="152257"/>
                  </a:lnTo>
                  <a:lnTo>
                    <a:pt x="24807" y="170250"/>
                  </a:lnTo>
                  <a:lnTo>
                    <a:pt x="23714" y="188060"/>
                  </a:lnTo>
                  <a:lnTo>
                    <a:pt x="22906" y="205317"/>
                  </a:lnTo>
                  <a:lnTo>
                    <a:pt x="22324" y="221884"/>
                  </a:lnTo>
                  <a:lnTo>
                    <a:pt x="21746" y="237804"/>
                  </a:lnTo>
                  <a:lnTo>
                    <a:pt x="20818" y="253196"/>
                  </a:lnTo>
                  <a:lnTo>
                    <a:pt x="19374" y="268177"/>
                  </a:lnTo>
                  <a:lnTo>
                    <a:pt x="17381" y="282635"/>
                  </a:lnTo>
                  <a:lnTo>
                    <a:pt x="14551" y="297861"/>
                  </a:lnTo>
                  <a:lnTo>
                    <a:pt x="9514" y="31743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31428" y="2463668"/>
              <a:ext cx="153505" cy="274943"/>
            </a:xfrm>
            <a:custGeom>
              <a:avLst/>
              <a:gdLst/>
              <a:ahLst/>
              <a:cxnLst/>
              <a:rect l="0" t="0" r="0" b="0"/>
              <a:pathLst>
                <a:path w="153505" h="274943">
                  <a:moveTo>
                    <a:pt x="153504" y="178985"/>
                  </a:moveTo>
                  <a:lnTo>
                    <a:pt x="147570" y="184852"/>
                  </a:lnTo>
                  <a:lnTo>
                    <a:pt x="141365" y="190416"/>
                  </a:lnTo>
                  <a:lnTo>
                    <a:pt x="134274" y="196216"/>
                  </a:lnTo>
                  <a:lnTo>
                    <a:pt x="126507" y="202296"/>
                  </a:lnTo>
                  <a:lnTo>
                    <a:pt x="118508" y="208626"/>
                  </a:lnTo>
                  <a:lnTo>
                    <a:pt x="110562" y="215154"/>
                  </a:lnTo>
                  <a:lnTo>
                    <a:pt x="102615" y="221830"/>
                  </a:lnTo>
                  <a:lnTo>
                    <a:pt x="94374" y="228613"/>
                  </a:lnTo>
                  <a:lnTo>
                    <a:pt x="85683" y="235466"/>
                  </a:lnTo>
                  <a:lnTo>
                    <a:pt x="76543" y="242203"/>
                  </a:lnTo>
                  <a:lnTo>
                    <a:pt x="67021" y="248499"/>
                  </a:lnTo>
                  <a:lnTo>
                    <a:pt x="57205" y="254220"/>
                  </a:lnTo>
                  <a:lnTo>
                    <a:pt x="47171" y="259553"/>
                  </a:lnTo>
                  <a:lnTo>
                    <a:pt x="36983" y="264901"/>
                  </a:lnTo>
                  <a:lnTo>
                    <a:pt x="26693" y="270455"/>
                  </a:lnTo>
                  <a:lnTo>
                    <a:pt x="16640" y="274616"/>
                  </a:lnTo>
                  <a:lnTo>
                    <a:pt x="8271" y="274942"/>
                  </a:lnTo>
                  <a:lnTo>
                    <a:pt x="3003" y="271404"/>
                  </a:lnTo>
                  <a:lnTo>
                    <a:pt x="505" y="264782"/>
                  </a:lnTo>
                  <a:lnTo>
                    <a:pt x="0" y="255889"/>
                  </a:lnTo>
                  <a:lnTo>
                    <a:pt x="844" y="245546"/>
                  </a:lnTo>
                  <a:lnTo>
                    <a:pt x="2587" y="234550"/>
                  </a:lnTo>
                  <a:lnTo>
                    <a:pt x="4929" y="223380"/>
                  </a:lnTo>
                  <a:lnTo>
                    <a:pt x="7832" y="212084"/>
                  </a:lnTo>
                  <a:lnTo>
                    <a:pt x="11472" y="200427"/>
                  </a:lnTo>
                  <a:lnTo>
                    <a:pt x="15885" y="188282"/>
                  </a:lnTo>
                  <a:lnTo>
                    <a:pt x="20818" y="175666"/>
                  </a:lnTo>
                  <a:lnTo>
                    <a:pt x="25823" y="162655"/>
                  </a:lnTo>
                  <a:lnTo>
                    <a:pt x="30634" y="149342"/>
                  </a:lnTo>
                  <a:lnTo>
                    <a:pt x="35168" y="135807"/>
                  </a:lnTo>
                  <a:lnTo>
                    <a:pt x="39441" y="122114"/>
                  </a:lnTo>
                  <a:lnTo>
                    <a:pt x="43498" y="108316"/>
                  </a:lnTo>
                  <a:lnTo>
                    <a:pt x="47393" y="94609"/>
                  </a:lnTo>
                  <a:lnTo>
                    <a:pt x="51169" y="81327"/>
                  </a:lnTo>
                  <a:lnTo>
                    <a:pt x="54861" y="68618"/>
                  </a:lnTo>
                  <a:lnTo>
                    <a:pt x="58535" y="56529"/>
                  </a:lnTo>
                  <a:lnTo>
                    <a:pt x="62759" y="43691"/>
                  </a:lnTo>
                  <a:lnTo>
                    <a:pt x="69021" y="26742"/>
                  </a:lnTo>
                  <a:lnTo>
                    <a:pt x="79805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26880" y="3211566"/>
            <a:ext cx="894924" cy="683979"/>
            <a:chOff x="2726880" y="3211566"/>
            <a:chExt cx="894924" cy="683979"/>
          </a:xfrm>
        </p:grpSpPr>
        <p:sp>
          <p:nvSpPr>
            <p:cNvPr id="81" name="Freeform 80"/>
            <p:cNvSpPr/>
            <p:nvPr/>
          </p:nvSpPr>
          <p:spPr>
            <a:xfrm>
              <a:off x="2726880" y="370603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8"/>
                  </a:lnTo>
                  <a:lnTo>
                    <a:pt x="98492" y="6611"/>
                  </a:lnTo>
                  <a:lnTo>
                    <a:pt x="87511" y="7792"/>
                  </a:lnTo>
                  <a:lnTo>
                    <a:pt x="75700" y="8641"/>
                  </a:lnTo>
                  <a:lnTo>
                    <a:pt x="63255" y="9238"/>
                  </a:lnTo>
                  <a:lnTo>
                    <a:pt x="50760" y="9653"/>
                  </a:lnTo>
                  <a:lnTo>
                    <a:pt x="37837" y="9983"/>
                  </a:lnTo>
                  <a:lnTo>
                    <a:pt x="22237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26880" y="3769202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08" y="0"/>
                  </a:lnTo>
                  <a:lnTo>
                    <a:pt x="90247" y="0"/>
                  </a:lnTo>
                  <a:lnTo>
                    <a:pt x="77587" y="0"/>
                  </a:lnTo>
                  <a:lnTo>
                    <a:pt x="64545" y="0"/>
                  </a:lnTo>
                  <a:lnTo>
                    <a:pt x="51635" y="0"/>
                  </a:lnTo>
                  <a:lnTo>
                    <a:pt x="38382" y="0"/>
                  </a:lnTo>
                  <a:lnTo>
                    <a:pt x="225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27005" y="3211566"/>
              <a:ext cx="162410" cy="273367"/>
            </a:xfrm>
            <a:custGeom>
              <a:avLst/>
              <a:gdLst/>
              <a:ahLst/>
              <a:cxnLst/>
              <a:rect l="0" t="0" r="0" b="0"/>
              <a:pathLst>
                <a:path w="162410" h="273367">
                  <a:moveTo>
                    <a:pt x="0" y="20682"/>
                  </a:moveTo>
                  <a:lnTo>
                    <a:pt x="11668" y="20615"/>
                  </a:lnTo>
                  <a:lnTo>
                    <a:pt x="22157" y="19975"/>
                  </a:lnTo>
                  <a:lnTo>
                    <a:pt x="32463" y="18683"/>
                  </a:lnTo>
                  <a:lnTo>
                    <a:pt x="42937" y="16996"/>
                  </a:lnTo>
                  <a:lnTo>
                    <a:pt x="53929" y="15328"/>
                  </a:lnTo>
                  <a:lnTo>
                    <a:pt x="65567" y="13910"/>
                  </a:lnTo>
                  <a:lnTo>
                    <a:pt x="77649" y="12639"/>
                  </a:lnTo>
                  <a:lnTo>
                    <a:pt x="89755" y="11180"/>
                  </a:lnTo>
                  <a:lnTo>
                    <a:pt x="101637" y="9348"/>
                  </a:lnTo>
                  <a:lnTo>
                    <a:pt x="113225" y="7116"/>
                  </a:lnTo>
                  <a:lnTo>
                    <a:pt x="124539" y="4540"/>
                  </a:lnTo>
                  <a:lnTo>
                    <a:pt x="135623" y="1728"/>
                  </a:lnTo>
                  <a:lnTo>
                    <a:pt x="146245" y="0"/>
                  </a:lnTo>
                  <a:lnTo>
                    <a:pt x="155022" y="1061"/>
                  </a:lnTo>
                  <a:lnTo>
                    <a:pt x="160388" y="4694"/>
                  </a:lnTo>
                  <a:lnTo>
                    <a:pt x="162409" y="10326"/>
                  </a:lnTo>
                  <a:lnTo>
                    <a:pt x="161767" y="17442"/>
                  </a:lnTo>
                  <a:lnTo>
                    <a:pt x="159163" y="25789"/>
                  </a:lnTo>
                  <a:lnTo>
                    <a:pt x="155166" y="35360"/>
                  </a:lnTo>
                  <a:lnTo>
                    <a:pt x="150201" y="46047"/>
                  </a:lnTo>
                  <a:lnTo>
                    <a:pt x="144569" y="57492"/>
                  </a:lnTo>
                  <a:lnTo>
                    <a:pt x="138485" y="69174"/>
                  </a:lnTo>
                  <a:lnTo>
                    <a:pt x="132098" y="80774"/>
                  </a:lnTo>
                  <a:lnTo>
                    <a:pt x="125672" y="92173"/>
                  </a:lnTo>
                  <a:lnTo>
                    <a:pt x="119583" y="103360"/>
                  </a:lnTo>
                  <a:lnTo>
                    <a:pt x="114001" y="114367"/>
                  </a:lnTo>
                  <a:lnTo>
                    <a:pt x="108760" y="125234"/>
                  </a:lnTo>
                  <a:lnTo>
                    <a:pt x="103473" y="135997"/>
                  </a:lnTo>
                  <a:lnTo>
                    <a:pt x="97912" y="146683"/>
                  </a:lnTo>
                  <a:lnTo>
                    <a:pt x="92023" y="157149"/>
                  </a:lnTo>
                  <a:lnTo>
                    <a:pt x="85838" y="167103"/>
                  </a:lnTo>
                  <a:lnTo>
                    <a:pt x="79418" y="176433"/>
                  </a:lnTo>
                  <a:lnTo>
                    <a:pt x="72988" y="185343"/>
                  </a:lnTo>
                  <a:lnTo>
                    <a:pt x="66904" y="194246"/>
                  </a:lnTo>
                  <a:lnTo>
                    <a:pt x="61330" y="203382"/>
                  </a:lnTo>
                  <a:lnTo>
                    <a:pt x="56097" y="212655"/>
                  </a:lnTo>
                  <a:lnTo>
                    <a:pt x="50816" y="221734"/>
                  </a:lnTo>
                  <a:lnTo>
                    <a:pt x="45269" y="230432"/>
                  </a:lnTo>
                  <a:lnTo>
                    <a:pt x="39707" y="238616"/>
                  </a:lnTo>
                  <a:lnTo>
                    <a:pt x="34217" y="247043"/>
                  </a:lnTo>
                  <a:lnTo>
                    <a:pt x="28313" y="257570"/>
                  </a:lnTo>
                  <a:lnTo>
                    <a:pt x="21057" y="27336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63834" y="3390176"/>
              <a:ext cx="357970" cy="189514"/>
            </a:xfrm>
            <a:custGeom>
              <a:avLst/>
              <a:gdLst/>
              <a:ahLst/>
              <a:cxnLst/>
              <a:rect l="0" t="0" r="0" b="0"/>
              <a:pathLst>
                <a:path w="357970" h="189514">
                  <a:moveTo>
                    <a:pt x="357969" y="0"/>
                  </a:moveTo>
                  <a:lnTo>
                    <a:pt x="349167" y="3001"/>
                  </a:lnTo>
                  <a:lnTo>
                    <a:pt x="340821" y="6423"/>
                  </a:lnTo>
                  <a:lnTo>
                    <a:pt x="332117" y="10615"/>
                  </a:lnTo>
                  <a:lnTo>
                    <a:pt x="322824" y="15342"/>
                  </a:lnTo>
                  <a:lnTo>
                    <a:pt x="312681" y="20175"/>
                  </a:lnTo>
                  <a:lnTo>
                    <a:pt x="301644" y="24857"/>
                  </a:lnTo>
                  <a:lnTo>
                    <a:pt x="290151" y="29466"/>
                  </a:lnTo>
                  <a:lnTo>
                    <a:pt x="278976" y="34316"/>
                  </a:lnTo>
                  <a:lnTo>
                    <a:pt x="268536" y="39573"/>
                  </a:lnTo>
                  <a:lnTo>
                    <a:pt x="258732" y="45086"/>
                  </a:lnTo>
                  <a:lnTo>
                    <a:pt x="249155" y="50486"/>
                  </a:lnTo>
                  <a:lnTo>
                    <a:pt x="239516" y="55574"/>
                  </a:lnTo>
                  <a:lnTo>
                    <a:pt x="229380" y="60635"/>
                  </a:lnTo>
                  <a:lnTo>
                    <a:pt x="218117" y="66326"/>
                  </a:lnTo>
                  <a:lnTo>
                    <a:pt x="205491" y="72972"/>
                  </a:lnTo>
                  <a:lnTo>
                    <a:pt x="191601" y="80572"/>
                  </a:lnTo>
                  <a:lnTo>
                    <a:pt x="176682" y="88977"/>
                  </a:lnTo>
                  <a:lnTo>
                    <a:pt x="160980" y="98001"/>
                  </a:lnTo>
                  <a:lnTo>
                    <a:pt x="144710" y="107314"/>
                  </a:lnTo>
                  <a:lnTo>
                    <a:pt x="128037" y="116478"/>
                  </a:lnTo>
                  <a:lnTo>
                    <a:pt x="111092" y="125267"/>
                  </a:lnTo>
                  <a:lnTo>
                    <a:pt x="94292" y="133640"/>
                  </a:lnTo>
                  <a:lnTo>
                    <a:pt x="78311" y="141649"/>
                  </a:lnTo>
                  <a:lnTo>
                    <a:pt x="63461" y="149368"/>
                  </a:lnTo>
                  <a:lnTo>
                    <a:pt x="49959" y="156759"/>
                  </a:lnTo>
                  <a:lnTo>
                    <a:pt x="36682" y="164503"/>
                  </a:lnTo>
                  <a:lnTo>
                    <a:pt x="21348" y="17439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84891" y="3611274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18190" y="8868"/>
                  </a:lnTo>
                  <a:lnTo>
                    <a:pt x="16048" y="17856"/>
                  </a:lnTo>
                  <a:lnTo>
                    <a:pt x="14445" y="27860"/>
                  </a:lnTo>
                  <a:lnTo>
                    <a:pt x="13265" y="39186"/>
                  </a:lnTo>
                  <a:lnTo>
                    <a:pt x="12416" y="52295"/>
                  </a:lnTo>
                  <a:lnTo>
                    <a:pt x="11819" y="67254"/>
                  </a:lnTo>
                  <a:lnTo>
                    <a:pt x="11405" y="83671"/>
                  </a:lnTo>
                  <a:lnTo>
                    <a:pt x="11120" y="100896"/>
                  </a:lnTo>
                  <a:lnTo>
                    <a:pt x="10922" y="118467"/>
                  </a:lnTo>
                  <a:lnTo>
                    <a:pt x="10619" y="135821"/>
                  </a:lnTo>
                  <a:lnTo>
                    <a:pt x="9882" y="152239"/>
                  </a:lnTo>
                  <a:lnTo>
                    <a:pt x="8574" y="167420"/>
                  </a:lnTo>
                  <a:lnTo>
                    <a:pt x="6873" y="181358"/>
                  </a:lnTo>
                  <a:lnTo>
                    <a:pt x="5015" y="195726"/>
                  </a:lnTo>
                  <a:lnTo>
                    <a:pt x="2836" y="21402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76126" y="3558632"/>
              <a:ext cx="140393" cy="336913"/>
            </a:xfrm>
            <a:custGeom>
              <a:avLst/>
              <a:gdLst/>
              <a:ahLst/>
              <a:cxnLst/>
              <a:rect l="0" t="0" r="0" b="0"/>
              <a:pathLst>
                <a:path w="140393" h="336913">
                  <a:moveTo>
                    <a:pt x="140392" y="0"/>
                  </a:moveTo>
                  <a:lnTo>
                    <a:pt x="131523" y="2934"/>
                  </a:lnTo>
                  <a:lnTo>
                    <a:pt x="122537" y="5716"/>
                  </a:lnTo>
                  <a:lnTo>
                    <a:pt x="112546" y="8616"/>
                  </a:lnTo>
                  <a:lnTo>
                    <a:pt x="101738" y="11656"/>
                  </a:lnTo>
                  <a:lnTo>
                    <a:pt x="90575" y="14821"/>
                  </a:lnTo>
                  <a:lnTo>
                    <a:pt x="79370" y="18089"/>
                  </a:lnTo>
                  <a:lnTo>
                    <a:pt x="68257" y="21600"/>
                  </a:lnTo>
                  <a:lnTo>
                    <a:pt x="57273" y="25639"/>
                  </a:lnTo>
                  <a:lnTo>
                    <a:pt x="46417" y="30326"/>
                  </a:lnTo>
                  <a:lnTo>
                    <a:pt x="35993" y="35779"/>
                  </a:lnTo>
                  <a:lnTo>
                    <a:pt x="26592" y="42197"/>
                  </a:lnTo>
                  <a:lnTo>
                    <a:pt x="18457" y="49595"/>
                  </a:lnTo>
                  <a:lnTo>
                    <a:pt x="11673" y="58005"/>
                  </a:lnTo>
                  <a:lnTo>
                    <a:pt x="6331" y="67552"/>
                  </a:lnTo>
                  <a:lnTo>
                    <a:pt x="2345" y="78175"/>
                  </a:lnTo>
                  <a:lnTo>
                    <a:pt x="0" y="88887"/>
                  </a:lnTo>
                  <a:lnTo>
                    <a:pt x="886" y="98109"/>
                  </a:lnTo>
                  <a:lnTo>
                    <a:pt x="5552" y="104828"/>
                  </a:lnTo>
                  <a:lnTo>
                    <a:pt x="12249" y="108568"/>
                  </a:lnTo>
                  <a:lnTo>
                    <a:pt x="20099" y="109927"/>
                  </a:lnTo>
                  <a:lnTo>
                    <a:pt x="28738" y="110137"/>
                  </a:lnTo>
                  <a:lnTo>
                    <a:pt x="37946" y="110676"/>
                  </a:lnTo>
                  <a:lnTo>
                    <a:pt x="47556" y="112317"/>
                  </a:lnTo>
                  <a:lnTo>
                    <a:pt x="57286" y="115373"/>
                  </a:lnTo>
                  <a:lnTo>
                    <a:pt x="66741" y="120006"/>
                  </a:lnTo>
                  <a:lnTo>
                    <a:pt x="75724" y="126124"/>
                  </a:lnTo>
                  <a:lnTo>
                    <a:pt x="84061" y="133634"/>
                  </a:lnTo>
                  <a:lnTo>
                    <a:pt x="91514" y="142561"/>
                  </a:lnTo>
                  <a:lnTo>
                    <a:pt x="98046" y="152776"/>
                  </a:lnTo>
                  <a:lnTo>
                    <a:pt x="103772" y="163885"/>
                  </a:lnTo>
                  <a:lnTo>
                    <a:pt x="108860" y="175332"/>
                  </a:lnTo>
                  <a:lnTo>
                    <a:pt x="113464" y="186770"/>
                  </a:lnTo>
                  <a:lnTo>
                    <a:pt x="117388" y="198059"/>
                  </a:lnTo>
                  <a:lnTo>
                    <a:pt x="120120" y="209172"/>
                  </a:lnTo>
                  <a:lnTo>
                    <a:pt x="121470" y="220129"/>
                  </a:lnTo>
                  <a:lnTo>
                    <a:pt x="121393" y="230962"/>
                  </a:lnTo>
                  <a:lnTo>
                    <a:pt x="119821" y="241703"/>
                  </a:lnTo>
                  <a:lnTo>
                    <a:pt x="116873" y="252373"/>
                  </a:lnTo>
                  <a:lnTo>
                    <a:pt x="112792" y="262829"/>
                  </a:lnTo>
                  <a:lnTo>
                    <a:pt x="107845" y="272776"/>
                  </a:lnTo>
                  <a:lnTo>
                    <a:pt x="102257" y="282092"/>
                  </a:lnTo>
                  <a:lnTo>
                    <a:pt x="96050" y="290653"/>
                  </a:lnTo>
                  <a:lnTo>
                    <a:pt x="89053" y="298258"/>
                  </a:lnTo>
                  <a:lnTo>
                    <a:pt x="81235" y="304891"/>
                  </a:lnTo>
                  <a:lnTo>
                    <a:pt x="72696" y="310685"/>
                  </a:lnTo>
                  <a:lnTo>
                    <a:pt x="63586" y="315818"/>
                  </a:lnTo>
                  <a:lnTo>
                    <a:pt x="54058" y="320456"/>
                  </a:lnTo>
                  <a:lnTo>
                    <a:pt x="44494" y="324587"/>
                  </a:lnTo>
                  <a:lnTo>
                    <a:pt x="34459" y="328430"/>
                  </a:lnTo>
                  <a:lnTo>
                    <a:pt x="21958" y="332327"/>
                  </a:lnTo>
                  <a:lnTo>
                    <a:pt x="3521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442611" y="4643067"/>
            <a:ext cx="926509" cy="1063379"/>
            <a:chOff x="2442611" y="4643067"/>
            <a:chExt cx="926509" cy="1063379"/>
          </a:xfrm>
        </p:grpSpPr>
        <p:sp>
          <p:nvSpPr>
            <p:cNvPr id="88" name="Freeform 87"/>
            <p:cNvSpPr/>
            <p:nvPr/>
          </p:nvSpPr>
          <p:spPr>
            <a:xfrm>
              <a:off x="2442611" y="5116850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46192" y="0"/>
                  </a:lnTo>
                  <a:lnTo>
                    <a:pt x="135064" y="0"/>
                  </a:lnTo>
                  <a:lnTo>
                    <a:pt x="123465" y="0"/>
                  </a:lnTo>
                  <a:lnTo>
                    <a:pt x="111304" y="0"/>
                  </a:lnTo>
                  <a:lnTo>
                    <a:pt x="98644" y="0"/>
                  </a:lnTo>
                  <a:lnTo>
                    <a:pt x="85592" y="0"/>
                  </a:lnTo>
                  <a:lnTo>
                    <a:pt x="72279" y="0"/>
                  </a:lnTo>
                  <a:lnTo>
                    <a:pt x="57223" y="0"/>
                  </a:lnTo>
                  <a:lnTo>
                    <a:pt x="3575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42611" y="521160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42114"/>
                  </a:moveTo>
                  <a:lnTo>
                    <a:pt x="156788" y="42047"/>
                  </a:lnTo>
                  <a:lnTo>
                    <a:pt x="146299" y="41407"/>
                  </a:lnTo>
                  <a:lnTo>
                    <a:pt x="135998" y="40110"/>
                  </a:lnTo>
                  <a:lnTo>
                    <a:pt x="125696" y="38251"/>
                  </a:lnTo>
                  <a:lnTo>
                    <a:pt x="115352" y="35934"/>
                  </a:lnTo>
                  <a:lnTo>
                    <a:pt x="104958" y="33267"/>
                  </a:lnTo>
                  <a:lnTo>
                    <a:pt x="94357" y="30344"/>
                  </a:lnTo>
                  <a:lnTo>
                    <a:pt x="83251" y="27236"/>
                  </a:lnTo>
                  <a:lnTo>
                    <a:pt x="71527" y="24001"/>
                  </a:lnTo>
                  <a:lnTo>
                    <a:pt x="59449" y="20636"/>
                  </a:lnTo>
                  <a:lnTo>
                    <a:pt x="46171" y="16656"/>
                  </a:lnTo>
                  <a:lnTo>
                    <a:pt x="28288" y="105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79914" y="4643067"/>
              <a:ext cx="294449" cy="387191"/>
            </a:xfrm>
            <a:custGeom>
              <a:avLst/>
              <a:gdLst/>
              <a:ahLst/>
              <a:cxnLst/>
              <a:rect l="0" t="0" r="0" b="0"/>
              <a:pathLst>
                <a:path w="294449" h="387191">
                  <a:moveTo>
                    <a:pt x="147049" y="0"/>
                  </a:moveTo>
                  <a:lnTo>
                    <a:pt x="141182" y="5934"/>
                  </a:lnTo>
                  <a:lnTo>
                    <a:pt x="135617" y="12139"/>
                  </a:lnTo>
                  <a:lnTo>
                    <a:pt x="129823" y="19235"/>
                  </a:lnTo>
                  <a:lnTo>
                    <a:pt x="123915" y="27176"/>
                  </a:lnTo>
                  <a:lnTo>
                    <a:pt x="118234" y="35822"/>
                  </a:lnTo>
                  <a:lnTo>
                    <a:pt x="112954" y="45016"/>
                  </a:lnTo>
                  <a:lnTo>
                    <a:pt x="107931" y="54616"/>
                  </a:lnTo>
                  <a:lnTo>
                    <a:pt x="102796" y="64506"/>
                  </a:lnTo>
                  <a:lnTo>
                    <a:pt x="97341" y="74595"/>
                  </a:lnTo>
                  <a:lnTo>
                    <a:pt x="91525" y="84655"/>
                  </a:lnTo>
                  <a:lnTo>
                    <a:pt x="85388" y="94336"/>
                  </a:lnTo>
                  <a:lnTo>
                    <a:pt x="78982" y="103433"/>
                  </a:lnTo>
                  <a:lnTo>
                    <a:pt x="71874" y="110399"/>
                  </a:lnTo>
                  <a:lnTo>
                    <a:pt x="64347" y="112900"/>
                  </a:lnTo>
                  <a:lnTo>
                    <a:pt x="58280" y="111014"/>
                  </a:lnTo>
                  <a:lnTo>
                    <a:pt x="54706" y="105991"/>
                  </a:lnTo>
                  <a:lnTo>
                    <a:pt x="53690" y="98949"/>
                  </a:lnTo>
                  <a:lnTo>
                    <a:pt x="54697" y="90641"/>
                  </a:lnTo>
                  <a:lnTo>
                    <a:pt x="56933" y="81538"/>
                  </a:lnTo>
                  <a:lnTo>
                    <a:pt x="59827" y="71933"/>
                  </a:lnTo>
                  <a:lnTo>
                    <a:pt x="63218" y="62007"/>
                  </a:lnTo>
                  <a:lnTo>
                    <a:pt x="67242" y="51873"/>
                  </a:lnTo>
                  <a:lnTo>
                    <a:pt x="71951" y="41614"/>
                  </a:lnTo>
                  <a:lnTo>
                    <a:pt x="77435" y="31602"/>
                  </a:lnTo>
                  <a:lnTo>
                    <a:pt x="83881" y="22483"/>
                  </a:lnTo>
                  <a:lnTo>
                    <a:pt x="91303" y="14546"/>
                  </a:lnTo>
                  <a:lnTo>
                    <a:pt x="99729" y="8064"/>
                  </a:lnTo>
                  <a:lnTo>
                    <a:pt x="109289" y="3459"/>
                  </a:lnTo>
                  <a:lnTo>
                    <a:pt x="119930" y="789"/>
                  </a:lnTo>
                  <a:lnTo>
                    <a:pt x="130989" y="454"/>
                  </a:lnTo>
                  <a:lnTo>
                    <a:pt x="141339" y="3331"/>
                  </a:lnTo>
                  <a:lnTo>
                    <a:pt x="150405" y="9592"/>
                  </a:lnTo>
                  <a:lnTo>
                    <a:pt x="158133" y="18508"/>
                  </a:lnTo>
                  <a:lnTo>
                    <a:pt x="164713" y="28849"/>
                  </a:lnTo>
                  <a:lnTo>
                    <a:pt x="170394" y="39772"/>
                  </a:lnTo>
                  <a:lnTo>
                    <a:pt x="175245" y="51339"/>
                  </a:lnTo>
                  <a:lnTo>
                    <a:pt x="179146" y="64292"/>
                  </a:lnTo>
                  <a:lnTo>
                    <a:pt x="182112" y="78968"/>
                  </a:lnTo>
                  <a:lnTo>
                    <a:pt x="184276" y="95263"/>
                  </a:lnTo>
                  <a:lnTo>
                    <a:pt x="185813" y="112892"/>
                  </a:lnTo>
                  <a:lnTo>
                    <a:pt x="186880" y="131532"/>
                  </a:lnTo>
                  <a:lnTo>
                    <a:pt x="187444" y="150745"/>
                  </a:lnTo>
                  <a:lnTo>
                    <a:pt x="187299" y="170009"/>
                  </a:lnTo>
                  <a:lnTo>
                    <a:pt x="186386" y="189026"/>
                  </a:lnTo>
                  <a:lnTo>
                    <a:pt x="184791" y="207385"/>
                  </a:lnTo>
                  <a:lnTo>
                    <a:pt x="182649" y="224495"/>
                  </a:lnTo>
                  <a:lnTo>
                    <a:pt x="180097" y="240151"/>
                  </a:lnTo>
                  <a:lnTo>
                    <a:pt x="177248" y="254479"/>
                  </a:lnTo>
                  <a:lnTo>
                    <a:pt x="174190" y="267731"/>
                  </a:lnTo>
                  <a:lnTo>
                    <a:pt x="170982" y="280166"/>
                  </a:lnTo>
                  <a:lnTo>
                    <a:pt x="167507" y="291843"/>
                  </a:lnTo>
                  <a:lnTo>
                    <a:pt x="163489" y="302627"/>
                  </a:lnTo>
                  <a:lnTo>
                    <a:pt x="158815" y="312520"/>
                  </a:lnTo>
                  <a:lnTo>
                    <a:pt x="153370" y="321811"/>
                  </a:lnTo>
                  <a:lnTo>
                    <a:pt x="146957" y="330970"/>
                  </a:lnTo>
                  <a:lnTo>
                    <a:pt x="139567" y="340279"/>
                  </a:lnTo>
                  <a:lnTo>
                    <a:pt x="131332" y="349667"/>
                  </a:lnTo>
                  <a:lnTo>
                    <a:pt x="122434" y="358823"/>
                  </a:lnTo>
                  <a:lnTo>
                    <a:pt x="113043" y="367563"/>
                  </a:lnTo>
                  <a:lnTo>
                    <a:pt x="103297" y="375380"/>
                  </a:lnTo>
                  <a:lnTo>
                    <a:pt x="93303" y="381413"/>
                  </a:lnTo>
                  <a:lnTo>
                    <a:pt x="83137" y="385347"/>
                  </a:lnTo>
                  <a:lnTo>
                    <a:pt x="72853" y="387190"/>
                  </a:lnTo>
                  <a:lnTo>
                    <a:pt x="62489" y="386995"/>
                  </a:lnTo>
                  <a:lnTo>
                    <a:pt x="52079" y="385010"/>
                  </a:lnTo>
                  <a:lnTo>
                    <a:pt x="41970" y="381425"/>
                  </a:lnTo>
                  <a:lnTo>
                    <a:pt x="32788" y="376287"/>
                  </a:lnTo>
                  <a:lnTo>
                    <a:pt x="24799" y="369763"/>
                  </a:lnTo>
                  <a:lnTo>
                    <a:pt x="17944" y="362114"/>
                  </a:lnTo>
                  <a:lnTo>
                    <a:pt x="12023" y="353610"/>
                  </a:lnTo>
                  <a:lnTo>
                    <a:pt x="6830" y="344483"/>
                  </a:lnTo>
                  <a:lnTo>
                    <a:pt x="2663" y="334915"/>
                  </a:lnTo>
                  <a:lnTo>
                    <a:pt x="293" y="325040"/>
                  </a:lnTo>
                  <a:lnTo>
                    <a:pt x="0" y="314958"/>
                  </a:lnTo>
                  <a:lnTo>
                    <a:pt x="1769" y="304899"/>
                  </a:lnTo>
                  <a:lnTo>
                    <a:pt x="5548" y="295220"/>
                  </a:lnTo>
                  <a:lnTo>
                    <a:pt x="11092" y="286078"/>
                  </a:lnTo>
                  <a:lnTo>
                    <a:pt x="18051" y="277465"/>
                  </a:lnTo>
                  <a:lnTo>
                    <a:pt x="26076" y="269293"/>
                  </a:lnTo>
                  <a:lnTo>
                    <a:pt x="34874" y="261465"/>
                  </a:lnTo>
                  <a:lnTo>
                    <a:pt x="44219" y="254055"/>
                  </a:lnTo>
                  <a:lnTo>
                    <a:pt x="53944" y="247296"/>
                  </a:lnTo>
                  <a:lnTo>
                    <a:pt x="63934" y="241272"/>
                  </a:lnTo>
                  <a:lnTo>
                    <a:pt x="74269" y="236073"/>
                  </a:lnTo>
                  <a:lnTo>
                    <a:pt x="85201" y="231878"/>
                  </a:lnTo>
                  <a:lnTo>
                    <a:pt x="96818" y="228688"/>
                  </a:lnTo>
                  <a:lnTo>
                    <a:pt x="109061" y="226359"/>
                  </a:lnTo>
                  <a:lnTo>
                    <a:pt x="121813" y="224705"/>
                  </a:lnTo>
                  <a:lnTo>
                    <a:pt x="134953" y="223556"/>
                  </a:lnTo>
                  <a:lnTo>
                    <a:pt x="148540" y="222935"/>
                  </a:lnTo>
                  <a:lnTo>
                    <a:pt x="162799" y="223042"/>
                  </a:lnTo>
                  <a:lnTo>
                    <a:pt x="177795" y="223928"/>
                  </a:lnTo>
                  <a:lnTo>
                    <a:pt x="193290" y="225506"/>
                  </a:lnTo>
                  <a:lnTo>
                    <a:pt x="208845" y="227636"/>
                  </a:lnTo>
                  <a:lnTo>
                    <a:pt x="224183" y="230176"/>
                  </a:lnTo>
                  <a:lnTo>
                    <a:pt x="238816" y="232858"/>
                  </a:lnTo>
                  <a:lnTo>
                    <a:pt x="253499" y="235554"/>
                  </a:lnTo>
                  <a:lnTo>
                    <a:pt x="270635" y="238500"/>
                  </a:lnTo>
                  <a:lnTo>
                    <a:pt x="294448" y="2421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747937" y="5064207"/>
              <a:ext cx="621183" cy="73700"/>
            </a:xfrm>
            <a:custGeom>
              <a:avLst/>
              <a:gdLst/>
              <a:ahLst/>
              <a:cxnLst/>
              <a:rect l="0" t="0" r="0" b="0"/>
              <a:pathLst>
                <a:path w="621183" h="73700">
                  <a:moveTo>
                    <a:pt x="621182" y="0"/>
                  </a:moveTo>
                  <a:lnTo>
                    <a:pt x="612313" y="2867"/>
                  </a:lnTo>
                  <a:lnTo>
                    <a:pt x="603326" y="5008"/>
                  </a:lnTo>
                  <a:lnTo>
                    <a:pt x="593331" y="6611"/>
                  </a:lnTo>
                  <a:lnTo>
                    <a:pt x="582350" y="7792"/>
                  </a:lnTo>
                  <a:lnTo>
                    <a:pt x="570539" y="8641"/>
                  </a:lnTo>
                  <a:lnTo>
                    <a:pt x="558076" y="9239"/>
                  </a:lnTo>
                  <a:lnTo>
                    <a:pt x="544966" y="9653"/>
                  </a:lnTo>
                  <a:lnTo>
                    <a:pt x="531036" y="9937"/>
                  </a:lnTo>
                  <a:lnTo>
                    <a:pt x="516257" y="10130"/>
                  </a:lnTo>
                  <a:lnTo>
                    <a:pt x="500570" y="10261"/>
                  </a:lnTo>
                  <a:lnTo>
                    <a:pt x="483823" y="10349"/>
                  </a:lnTo>
                  <a:lnTo>
                    <a:pt x="466048" y="10413"/>
                  </a:lnTo>
                  <a:lnTo>
                    <a:pt x="447892" y="10625"/>
                  </a:lnTo>
                  <a:lnTo>
                    <a:pt x="430469" y="11301"/>
                  </a:lnTo>
                  <a:lnTo>
                    <a:pt x="414344" y="12567"/>
                  </a:lnTo>
                  <a:lnTo>
                    <a:pt x="399400" y="14232"/>
                  </a:lnTo>
                  <a:lnTo>
                    <a:pt x="385136" y="15888"/>
                  </a:lnTo>
                  <a:lnTo>
                    <a:pt x="371172" y="17301"/>
                  </a:lnTo>
                  <a:lnTo>
                    <a:pt x="357470" y="18570"/>
                  </a:lnTo>
                  <a:lnTo>
                    <a:pt x="344247" y="20028"/>
                  </a:lnTo>
                  <a:lnTo>
                    <a:pt x="331585" y="21856"/>
                  </a:lnTo>
                  <a:lnTo>
                    <a:pt x="318790" y="23915"/>
                  </a:lnTo>
                  <a:lnTo>
                    <a:pt x="304535" y="25844"/>
                  </a:lnTo>
                  <a:lnTo>
                    <a:pt x="288202" y="27438"/>
                  </a:lnTo>
                  <a:lnTo>
                    <a:pt x="269992" y="28661"/>
                  </a:lnTo>
                  <a:lnTo>
                    <a:pt x="250548" y="29557"/>
                  </a:lnTo>
                  <a:lnTo>
                    <a:pt x="230406" y="30199"/>
                  </a:lnTo>
                  <a:lnTo>
                    <a:pt x="210374" y="30816"/>
                  </a:lnTo>
                  <a:lnTo>
                    <a:pt x="191552" y="31771"/>
                  </a:lnTo>
                  <a:lnTo>
                    <a:pt x="174424" y="33233"/>
                  </a:lnTo>
                  <a:lnTo>
                    <a:pt x="158945" y="35199"/>
                  </a:lnTo>
                  <a:lnTo>
                    <a:pt x="144839" y="37592"/>
                  </a:lnTo>
                  <a:lnTo>
                    <a:pt x="131779" y="40312"/>
                  </a:lnTo>
                  <a:lnTo>
                    <a:pt x="119156" y="43274"/>
                  </a:lnTo>
                  <a:lnTo>
                    <a:pt x="106131" y="46407"/>
                  </a:lnTo>
                  <a:lnTo>
                    <a:pt x="92289" y="49660"/>
                  </a:lnTo>
                  <a:lnTo>
                    <a:pt x="77902" y="52996"/>
                  </a:lnTo>
                  <a:lnTo>
                    <a:pt x="63705" y="56389"/>
                  </a:lnTo>
                  <a:lnTo>
                    <a:pt x="50135" y="59816"/>
                  </a:lnTo>
                  <a:lnTo>
                    <a:pt x="37730" y="63112"/>
                  </a:lnTo>
                  <a:lnTo>
                    <a:pt x="26068" y="66296"/>
                  </a:lnTo>
                  <a:lnTo>
                    <a:pt x="14132" y="6964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931407" y="5210685"/>
              <a:ext cx="174500" cy="495761"/>
            </a:xfrm>
            <a:custGeom>
              <a:avLst/>
              <a:gdLst/>
              <a:ahLst/>
              <a:cxnLst/>
              <a:rect l="0" t="0" r="0" b="0"/>
              <a:pathLst>
                <a:path w="174500" h="495761">
                  <a:moveTo>
                    <a:pt x="174499" y="127263"/>
                  </a:moveTo>
                  <a:lnTo>
                    <a:pt x="174432" y="115595"/>
                  </a:lnTo>
                  <a:lnTo>
                    <a:pt x="173792" y="105106"/>
                  </a:lnTo>
                  <a:lnTo>
                    <a:pt x="172495" y="94805"/>
                  </a:lnTo>
                  <a:lnTo>
                    <a:pt x="170636" y="84503"/>
                  </a:lnTo>
                  <a:lnTo>
                    <a:pt x="168319" y="74159"/>
                  </a:lnTo>
                  <a:lnTo>
                    <a:pt x="165644" y="63774"/>
                  </a:lnTo>
                  <a:lnTo>
                    <a:pt x="162375" y="53519"/>
                  </a:lnTo>
                  <a:lnTo>
                    <a:pt x="157971" y="43709"/>
                  </a:lnTo>
                  <a:lnTo>
                    <a:pt x="152229" y="34487"/>
                  </a:lnTo>
                  <a:lnTo>
                    <a:pt x="145254" y="25990"/>
                  </a:lnTo>
                  <a:lnTo>
                    <a:pt x="137277" y="18429"/>
                  </a:lnTo>
                  <a:lnTo>
                    <a:pt x="128535" y="11834"/>
                  </a:lnTo>
                  <a:lnTo>
                    <a:pt x="119072" y="6406"/>
                  </a:lnTo>
                  <a:lnTo>
                    <a:pt x="108743" y="2582"/>
                  </a:lnTo>
                  <a:lnTo>
                    <a:pt x="97546" y="459"/>
                  </a:lnTo>
                  <a:lnTo>
                    <a:pt x="85927" y="0"/>
                  </a:lnTo>
                  <a:lnTo>
                    <a:pt x="74661" y="1203"/>
                  </a:lnTo>
                  <a:lnTo>
                    <a:pt x="64159" y="3900"/>
                  </a:lnTo>
                  <a:lnTo>
                    <a:pt x="54482" y="7811"/>
                  </a:lnTo>
                  <a:lnTo>
                    <a:pt x="45521" y="12645"/>
                  </a:lnTo>
                  <a:lnTo>
                    <a:pt x="37128" y="18160"/>
                  </a:lnTo>
                  <a:lnTo>
                    <a:pt x="29321" y="24487"/>
                  </a:lnTo>
                  <a:lnTo>
                    <a:pt x="22289" y="32098"/>
                  </a:lnTo>
                  <a:lnTo>
                    <a:pt x="16077" y="41152"/>
                  </a:lnTo>
                  <a:lnTo>
                    <a:pt x="10751" y="51673"/>
                  </a:lnTo>
                  <a:lnTo>
                    <a:pt x="6471" y="63718"/>
                  </a:lnTo>
                  <a:lnTo>
                    <a:pt x="3227" y="77148"/>
                  </a:lnTo>
                  <a:lnTo>
                    <a:pt x="1032" y="91387"/>
                  </a:lnTo>
                  <a:lnTo>
                    <a:pt x="0" y="105550"/>
                  </a:lnTo>
                  <a:lnTo>
                    <a:pt x="87" y="119143"/>
                  </a:lnTo>
                  <a:lnTo>
                    <a:pt x="1280" y="132047"/>
                  </a:lnTo>
                  <a:lnTo>
                    <a:pt x="3675" y="144327"/>
                  </a:lnTo>
                  <a:lnTo>
                    <a:pt x="7222" y="156087"/>
                  </a:lnTo>
                  <a:lnTo>
                    <a:pt x="12060" y="166799"/>
                  </a:lnTo>
                  <a:lnTo>
                    <a:pt x="18589" y="175338"/>
                  </a:lnTo>
                  <a:lnTo>
                    <a:pt x="26868" y="181260"/>
                  </a:lnTo>
                  <a:lnTo>
                    <a:pt x="36512" y="184594"/>
                  </a:lnTo>
                  <a:lnTo>
                    <a:pt x="46894" y="185476"/>
                  </a:lnTo>
                  <a:lnTo>
                    <a:pt x="57574" y="184255"/>
                  </a:lnTo>
                  <a:lnTo>
                    <a:pt x="68166" y="181369"/>
                  </a:lnTo>
                  <a:lnTo>
                    <a:pt x="78271" y="177241"/>
                  </a:lnTo>
                  <a:lnTo>
                    <a:pt x="87729" y="172211"/>
                  </a:lnTo>
                  <a:lnTo>
                    <a:pt x="96570" y="166380"/>
                  </a:lnTo>
                  <a:lnTo>
                    <a:pt x="104903" y="159637"/>
                  </a:lnTo>
                  <a:lnTo>
                    <a:pt x="112846" y="151989"/>
                  </a:lnTo>
                  <a:lnTo>
                    <a:pt x="120506" y="143564"/>
                  </a:lnTo>
                  <a:lnTo>
                    <a:pt x="127963" y="134531"/>
                  </a:lnTo>
                  <a:lnTo>
                    <a:pt x="135276" y="125045"/>
                  </a:lnTo>
                  <a:lnTo>
                    <a:pt x="142324" y="115234"/>
                  </a:lnTo>
                  <a:lnTo>
                    <a:pt x="148831" y="105194"/>
                  </a:lnTo>
                  <a:lnTo>
                    <a:pt x="154672" y="95081"/>
                  </a:lnTo>
                  <a:lnTo>
                    <a:pt x="159329" y="87869"/>
                  </a:lnTo>
                  <a:lnTo>
                    <a:pt x="162167" y="87326"/>
                  </a:lnTo>
                  <a:lnTo>
                    <a:pt x="163553" y="92519"/>
                  </a:lnTo>
                  <a:lnTo>
                    <a:pt x="164114" y="101601"/>
                  </a:lnTo>
                  <a:lnTo>
                    <a:pt x="164281" y="112960"/>
                  </a:lnTo>
                  <a:lnTo>
                    <a:pt x="164281" y="125558"/>
                  </a:lnTo>
                  <a:lnTo>
                    <a:pt x="164057" y="138815"/>
                  </a:lnTo>
                  <a:lnTo>
                    <a:pt x="163347" y="152424"/>
                  </a:lnTo>
                  <a:lnTo>
                    <a:pt x="162044" y="166224"/>
                  </a:lnTo>
                  <a:lnTo>
                    <a:pt x="160349" y="180296"/>
                  </a:lnTo>
                  <a:lnTo>
                    <a:pt x="158669" y="194901"/>
                  </a:lnTo>
                  <a:lnTo>
                    <a:pt x="157243" y="210143"/>
                  </a:lnTo>
                  <a:lnTo>
                    <a:pt x="156134" y="225976"/>
                  </a:lnTo>
                  <a:lnTo>
                    <a:pt x="155315" y="242293"/>
                  </a:lnTo>
                  <a:lnTo>
                    <a:pt x="154725" y="258974"/>
                  </a:lnTo>
                  <a:lnTo>
                    <a:pt x="154142" y="275923"/>
                  </a:lnTo>
                  <a:lnTo>
                    <a:pt x="153211" y="293061"/>
                  </a:lnTo>
                  <a:lnTo>
                    <a:pt x="151769" y="310325"/>
                  </a:lnTo>
                  <a:lnTo>
                    <a:pt x="149984" y="327511"/>
                  </a:lnTo>
                  <a:lnTo>
                    <a:pt x="148248" y="344284"/>
                  </a:lnTo>
                  <a:lnTo>
                    <a:pt x="146785" y="360502"/>
                  </a:lnTo>
                  <a:lnTo>
                    <a:pt x="145653" y="376513"/>
                  </a:lnTo>
                  <a:lnTo>
                    <a:pt x="144818" y="393022"/>
                  </a:lnTo>
                  <a:lnTo>
                    <a:pt x="144222" y="410371"/>
                  </a:lnTo>
                  <a:lnTo>
                    <a:pt x="143804" y="427866"/>
                  </a:lnTo>
                  <a:lnTo>
                    <a:pt x="143471" y="445778"/>
                  </a:lnTo>
                  <a:lnTo>
                    <a:pt x="143191" y="466802"/>
                  </a:lnTo>
                  <a:lnTo>
                    <a:pt x="142914" y="49576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2015-03-04T17:22:19Z</dcterms:created>
  <dcterms:modified xsi:type="dcterms:W3CDTF">2015-03-04T17:22:40Z</dcterms:modified>
</cp:coreProperties>
</file>